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22"/>
  </p:notesMasterIdLst>
  <p:handoutMasterIdLst>
    <p:handoutMasterId r:id="rId23"/>
  </p:handoutMasterIdLst>
  <p:sldIdLst>
    <p:sldId id="259" r:id="rId6"/>
    <p:sldId id="257" r:id="rId7"/>
    <p:sldId id="260" r:id="rId8"/>
    <p:sldId id="271" r:id="rId9"/>
    <p:sldId id="272" r:id="rId10"/>
    <p:sldId id="274" r:id="rId11"/>
    <p:sldId id="261" r:id="rId12"/>
    <p:sldId id="258" r:id="rId13"/>
    <p:sldId id="262" r:id="rId14"/>
    <p:sldId id="263" r:id="rId15"/>
    <p:sldId id="265" r:id="rId16"/>
    <p:sldId id="267" r:id="rId17"/>
    <p:sldId id="264" r:id="rId18"/>
    <p:sldId id="273" r:id="rId19"/>
    <p:sldId id="275" r:id="rId20"/>
    <p:sldId id="266" r:id="rId21"/>
  </p:sldIdLst>
  <p:sldSz cx="12192000" cy="6858000"/>
  <p:notesSz cx="6858000" cy="9144000"/>
  <p:custDataLst>
    <p:tags r:id="rId24"/>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E1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472588-1062-4696-82E8-5BD9DCEE8A1F}" v="27" dt="2025-12-17T12:57:10.1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7" autoAdjust="0"/>
    <p:restoredTop sz="92175" autoAdjust="0"/>
  </p:normalViewPr>
  <p:slideViewPr>
    <p:cSldViewPr snapToGrid="0" snapToObjects="1" showGuides="1">
      <p:cViewPr varScale="1">
        <p:scale>
          <a:sx n="110" d="100"/>
          <a:sy n="110" d="100"/>
        </p:scale>
        <p:origin x="114" y="1188"/>
      </p:cViewPr>
      <p:guideLst/>
    </p:cSldViewPr>
  </p:slideViewPr>
  <p:notesTextViewPr>
    <p:cViewPr>
      <p:scale>
        <a:sx n="3" d="2"/>
        <a:sy n="3" d="2"/>
      </p:scale>
      <p:origin x="0" y="0"/>
    </p:cViewPr>
  </p:notesTextViewPr>
  <p:notesViewPr>
    <p:cSldViewPr snapToGrid="0" snapToObjects="1" showGuides="1">
      <p:cViewPr varScale="1">
        <p:scale>
          <a:sx n="119" d="100"/>
          <a:sy n="119" d="100"/>
        </p:scale>
        <p:origin x="4136" y="8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gs" Target="tags/tag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ra J. (Janet)" userId="1629fbd9-3db1-4ca5-8272-c42372abcc2b" providerId="ADAL" clId="{A1EEF80A-F136-4AE2-B258-D41159BDF65F}"/>
    <pc:docChg chg="custSel modSld sldOrd">
      <pc:chgData name="Dara J. (Janet)" userId="1629fbd9-3db1-4ca5-8272-c42372abcc2b" providerId="ADAL" clId="{A1EEF80A-F136-4AE2-B258-D41159BDF65F}" dt="2025-12-17T12:57:56.668" v="244" actId="20577"/>
      <pc:docMkLst>
        <pc:docMk/>
      </pc:docMkLst>
      <pc:sldChg chg="modSp mod">
        <pc:chgData name="Dara J. (Janet)" userId="1629fbd9-3db1-4ca5-8272-c42372abcc2b" providerId="ADAL" clId="{A1EEF80A-F136-4AE2-B258-D41159BDF65F}" dt="2025-12-17T12:56:52.555" v="185" actId="20577"/>
        <pc:sldMkLst>
          <pc:docMk/>
          <pc:sldMk cId="2739406721" sldId="257"/>
        </pc:sldMkLst>
        <pc:spChg chg="mod">
          <ac:chgData name="Dara J. (Janet)" userId="1629fbd9-3db1-4ca5-8272-c42372abcc2b" providerId="ADAL" clId="{A1EEF80A-F136-4AE2-B258-D41159BDF65F}" dt="2025-12-17T12:56:52.555" v="185" actId="20577"/>
          <ac:spMkLst>
            <pc:docMk/>
            <pc:sldMk cId="2739406721" sldId="257"/>
            <ac:spMk id="7" creationId="{71C4F76C-07CE-2AF8-FFF7-4E732EB88532}"/>
          </ac:spMkLst>
        </pc:spChg>
      </pc:sldChg>
      <pc:sldChg chg="modSp mod">
        <pc:chgData name="Dara J. (Janet)" userId="1629fbd9-3db1-4ca5-8272-c42372abcc2b" providerId="ADAL" clId="{A1EEF80A-F136-4AE2-B258-D41159BDF65F}" dt="2025-12-17T11:04:56.990" v="91" actId="14100"/>
        <pc:sldMkLst>
          <pc:docMk/>
          <pc:sldMk cId="2037649776" sldId="262"/>
        </pc:sldMkLst>
        <pc:spChg chg="mod">
          <ac:chgData name="Dara J. (Janet)" userId="1629fbd9-3db1-4ca5-8272-c42372abcc2b" providerId="ADAL" clId="{A1EEF80A-F136-4AE2-B258-D41159BDF65F}" dt="2025-12-17T10:20:26.195" v="77" actId="20577"/>
          <ac:spMkLst>
            <pc:docMk/>
            <pc:sldMk cId="2037649776" sldId="262"/>
            <ac:spMk id="2" creationId="{0F05E525-CB7B-DA6E-E2E7-A05EC4DD8D7A}"/>
          </ac:spMkLst>
        </pc:spChg>
        <pc:spChg chg="mod">
          <ac:chgData name="Dara J. (Janet)" userId="1629fbd9-3db1-4ca5-8272-c42372abcc2b" providerId="ADAL" clId="{A1EEF80A-F136-4AE2-B258-D41159BDF65F}" dt="2025-12-17T11:04:56.990" v="91" actId="14100"/>
          <ac:spMkLst>
            <pc:docMk/>
            <pc:sldMk cId="2037649776" sldId="262"/>
            <ac:spMk id="3" creationId="{677991FF-5F50-6D4C-C74C-5FC9AF93742C}"/>
          </ac:spMkLst>
        </pc:spChg>
      </pc:sldChg>
      <pc:sldChg chg="modSp mod">
        <pc:chgData name="Dara J. (Janet)" userId="1629fbd9-3db1-4ca5-8272-c42372abcc2b" providerId="ADAL" clId="{A1EEF80A-F136-4AE2-B258-D41159BDF65F}" dt="2025-12-17T10:21:28.057" v="87" actId="113"/>
        <pc:sldMkLst>
          <pc:docMk/>
          <pc:sldMk cId="1964851857" sldId="264"/>
        </pc:sldMkLst>
        <pc:spChg chg="mod">
          <ac:chgData name="Dara J. (Janet)" userId="1629fbd9-3db1-4ca5-8272-c42372abcc2b" providerId="ADAL" clId="{A1EEF80A-F136-4AE2-B258-D41159BDF65F}" dt="2025-12-17T10:21:28.057" v="87" actId="113"/>
          <ac:spMkLst>
            <pc:docMk/>
            <pc:sldMk cId="1964851857" sldId="264"/>
            <ac:spMk id="3" creationId="{603BBC4E-654B-F5FF-0BCF-671437317F5E}"/>
          </ac:spMkLst>
        </pc:spChg>
      </pc:sldChg>
      <pc:sldChg chg="ord">
        <pc:chgData name="Dara J. (Janet)" userId="1629fbd9-3db1-4ca5-8272-c42372abcc2b" providerId="ADAL" clId="{A1EEF80A-F136-4AE2-B258-D41159BDF65F}" dt="2025-12-17T10:51:58.714" v="89"/>
        <pc:sldMkLst>
          <pc:docMk/>
          <pc:sldMk cId="843534876" sldId="266"/>
        </pc:sldMkLst>
      </pc:sldChg>
      <pc:sldChg chg="modSp mod">
        <pc:chgData name="Dara J. (Janet)" userId="1629fbd9-3db1-4ca5-8272-c42372abcc2b" providerId="ADAL" clId="{A1EEF80A-F136-4AE2-B258-D41159BDF65F}" dt="2025-12-17T10:20:58.595" v="82" actId="20577"/>
        <pc:sldMkLst>
          <pc:docMk/>
          <pc:sldMk cId="2626728449" sldId="267"/>
        </pc:sldMkLst>
        <pc:spChg chg="mod">
          <ac:chgData name="Dara J. (Janet)" userId="1629fbd9-3db1-4ca5-8272-c42372abcc2b" providerId="ADAL" clId="{A1EEF80A-F136-4AE2-B258-D41159BDF65F}" dt="2025-12-17T10:20:58.595" v="82" actId="20577"/>
          <ac:spMkLst>
            <pc:docMk/>
            <pc:sldMk cId="2626728449" sldId="267"/>
            <ac:spMk id="5" creationId="{72590559-F3F1-5D62-AD6A-663190AED3B4}"/>
          </ac:spMkLst>
        </pc:spChg>
      </pc:sldChg>
      <pc:sldChg chg="modSp">
        <pc:chgData name="Dara J. (Janet)" userId="1629fbd9-3db1-4ca5-8272-c42372abcc2b" providerId="ADAL" clId="{A1EEF80A-F136-4AE2-B258-D41159BDF65F}" dt="2025-12-17T10:19:36.532" v="45"/>
        <pc:sldMkLst>
          <pc:docMk/>
          <pc:sldMk cId="3307641143" sldId="271"/>
        </pc:sldMkLst>
        <pc:spChg chg="mod">
          <ac:chgData name="Dara J. (Janet)" userId="1629fbd9-3db1-4ca5-8272-c42372abcc2b" providerId="ADAL" clId="{A1EEF80A-F136-4AE2-B258-D41159BDF65F}" dt="2025-12-17T10:19:36.532" v="45"/>
          <ac:spMkLst>
            <pc:docMk/>
            <pc:sldMk cId="3307641143" sldId="271"/>
            <ac:spMk id="2" creationId="{C5D76CEA-3E98-041C-6843-65540D3EE115}"/>
          </ac:spMkLst>
        </pc:spChg>
      </pc:sldChg>
      <pc:sldChg chg="modSp mod">
        <pc:chgData name="Dara J. (Janet)" userId="1629fbd9-3db1-4ca5-8272-c42372abcc2b" providerId="ADAL" clId="{A1EEF80A-F136-4AE2-B258-D41159BDF65F}" dt="2025-12-17T12:57:56.668" v="244" actId="20577"/>
        <pc:sldMkLst>
          <pc:docMk/>
          <pc:sldMk cId="4067765548" sldId="273"/>
        </pc:sldMkLst>
        <pc:spChg chg="mod">
          <ac:chgData name="Dara J. (Janet)" userId="1629fbd9-3db1-4ca5-8272-c42372abcc2b" providerId="ADAL" clId="{A1EEF80A-F136-4AE2-B258-D41159BDF65F}" dt="2025-12-17T12:57:10.132" v="186"/>
          <ac:spMkLst>
            <pc:docMk/>
            <pc:sldMk cId="4067765548" sldId="273"/>
            <ac:spMk id="2" creationId="{541ECE22-730B-8AC8-6DBA-0F62B386C653}"/>
          </ac:spMkLst>
        </pc:spChg>
        <pc:spChg chg="mod">
          <ac:chgData name="Dara J. (Janet)" userId="1629fbd9-3db1-4ca5-8272-c42372abcc2b" providerId="ADAL" clId="{A1EEF80A-F136-4AE2-B258-D41159BDF65F}" dt="2025-12-17T12:57:56.668" v="244" actId="20577"/>
          <ac:spMkLst>
            <pc:docMk/>
            <pc:sldMk cId="4067765548" sldId="273"/>
            <ac:spMk id="3" creationId="{61A7E7F5-8965-CFA8-43F9-A92DEB0C069C}"/>
          </ac:spMkLst>
        </pc:spChg>
      </pc:sldChg>
      <pc:sldChg chg="modSp">
        <pc:chgData name="Dara J. (Janet)" userId="1629fbd9-3db1-4ca5-8272-c42372abcc2b" providerId="ADAL" clId="{A1EEF80A-F136-4AE2-B258-D41159BDF65F}" dt="2025-12-17T10:19:51.975" v="46"/>
        <pc:sldMkLst>
          <pc:docMk/>
          <pc:sldMk cId="638117376" sldId="274"/>
        </pc:sldMkLst>
        <pc:spChg chg="mod">
          <ac:chgData name="Dara J. (Janet)" userId="1629fbd9-3db1-4ca5-8272-c42372abcc2b" providerId="ADAL" clId="{A1EEF80A-F136-4AE2-B258-D41159BDF65F}" dt="2025-12-17T10:19:51.975" v="46"/>
          <ac:spMkLst>
            <pc:docMk/>
            <pc:sldMk cId="638117376" sldId="274"/>
            <ac:spMk id="4" creationId="{ED886412-2BA7-1355-1D82-EEDB5CA8D4BE}"/>
          </ac:spMkLst>
        </pc:spChg>
      </pc:sldChg>
      <pc:sldChg chg="modSp mod">
        <pc:chgData name="Dara J. (Janet)" userId="1629fbd9-3db1-4ca5-8272-c42372abcc2b" providerId="ADAL" clId="{A1EEF80A-F136-4AE2-B258-D41159BDF65F}" dt="2025-12-17T12:50:17.506" v="141" actId="20577"/>
        <pc:sldMkLst>
          <pc:docMk/>
          <pc:sldMk cId="3484761786" sldId="275"/>
        </pc:sldMkLst>
        <pc:spChg chg="mod">
          <ac:chgData name="Dara J. (Janet)" userId="1629fbd9-3db1-4ca5-8272-c42372abcc2b" providerId="ADAL" clId="{A1EEF80A-F136-4AE2-B258-D41159BDF65F}" dt="2025-12-17T12:50:17.506" v="141" actId="20577"/>
          <ac:spMkLst>
            <pc:docMk/>
            <pc:sldMk cId="3484761786" sldId="275"/>
            <ac:spMk id="3" creationId="{09F9FA6C-4B5B-016A-8CC2-08190FC69D06}"/>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2"/>
          <p:cNvSpPr>
            <a:spLocks noGrp="1" noChangeArrowheads="1"/>
          </p:cNvSpPr>
          <p:nvPr>
            <p:ph type="hdr" sz="quarter"/>
          </p:nvPr>
        </p:nvSpPr>
        <p:spPr bwMode="auto">
          <a:xfrm>
            <a:off x="1018799" y="8457673"/>
            <a:ext cx="5400000" cy="17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4" name="Rectangle 3"/>
          <p:cNvSpPr>
            <a:spLocks noGrp="1" noChangeArrowheads="1"/>
          </p:cNvSpPr>
          <p:nvPr>
            <p:ph type="dt" sz="quarter" idx="1"/>
          </p:nvPr>
        </p:nvSpPr>
        <p:spPr bwMode="auto">
          <a:xfrm>
            <a:off x="1018800" y="8817898"/>
            <a:ext cx="46800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5" name="Rectangle 4"/>
          <p:cNvSpPr>
            <a:spLocks noGrp="1" noChangeArrowheads="1"/>
          </p:cNvSpPr>
          <p:nvPr>
            <p:ph type="ftr" sz="quarter" idx="2"/>
          </p:nvPr>
        </p:nvSpPr>
        <p:spPr bwMode="auto">
          <a:xfrm>
            <a:off x="1018799" y="8636923"/>
            <a:ext cx="54000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6" name="Rectangle 5"/>
          <p:cNvSpPr>
            <a:spLocks noGrp="1" noChangeArrowheads="1"/>
          </p:cNvSpPr>
          <p:nvPr>
            <p:ph type="sldNum" sz="quarter" idx="3"/>
          </p:nvPr>
        </p:nvSpPr>
        <p:spPr bwMode="auto">
          <a:xfrm>
            <a:off x="5698801" y="8816401"/>
            <a:ext cx="719137"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a:lvl1pPr>
          </a:lstStyle>
          <a:p>
            <a:fld id="{3D0BBEA4-D1F2-4D7D-BF98-19FBDD9EE442}" type="slidenum">
              <a:rPr lang="nl-NL" smtClean="0"/>
              <a:pPr/>
              <a:t>‹nr.›</a:t>
            </a:fld>
            <a:endParaRPr lang="nl-NL" dirty="0"/>
          </a:p>
        </p:txBody>
      </p:sp>
    </p:spTree>
    <p:extLst>
      <p:ext uri="{BB962C8B-B14F-4D97-AF65-F5344CB8AC3E}">
        <p14:creationId xmlns:p14="http://schemas.microsoft.com/office/powerpoint/2010/main" val="1645880356"/>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Notes Placeholder 4"/>
          <p:cNvSpPr>
            <a:spLocks noGrp="1"/>
          </p:cNvSpPr>
          <p:nvPr>
            <p:ph type="body" sz="quarter" idx="3"/>
          </p:nvPr>
        </p:nvSpPr>
        <p:spPr>
          <a:xfrm>
            <a:off x="1018799" y="3877200"/>
            <a:ext cx="5400000" cy="4399200"/>
          </a:xfrm>
          <a:prstGeom prst="rect">
            <a:avLst/>
          </a:prstGeom>
        </p:spPr>
        <p:txBody>
          <a:bodyPr vert="horz" lIns="0" tIns="0" rIns="0" bIns="0" rtlCol="0"/>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8" name="Rectangle 2"/>
          <p:cNvSpPr>
            <a:spLocks noGrp="1" noChangeArrowheads="1"/>
          </p:cNvSpPr>
          <p:nvPr>
            <p:ph type="hdr" sz="quarter"/>
          </p:nvPr>
        </p:nvSpPr>
        <p:spPr bwMode="auto">
          <a:xfrm>
            <a:off x="1018799" y="8457673"/>
            <a:ext cx="5400000" cy="179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9" name="Rectangle 3"/>
          <p:cNvSpPr>
            <a:spLocks noGrp="1" noChangeArrowheads="1"/>
          </p:cNvSpPr>
          <p:nvPr>
            <p:ph type="dt" sz="quarter" idx="1"/>
          </p:nvPr>
        </p:nvSpPr>
        <p:spPr bwMode="auto">
          <a:xfrm>
            <a:off x="1018800" y="8817898"/>
            <a:ext cx="46800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0" name="Rectangle 4"/>
          <p:cNvSpPr>
            <a:spLocks noGrp="1" noChangeArrowheads="1"/>
          </p:cNvSpPr>
          <p:nvPr>
            <p:ph type="ftr" sz="quarter" idx="4"/>
          </p:nvPr>
        </p:nvSpPr>
        <p:spPr bwMode="auto">
          <a:xfrm>
            <a:off x="1018799" y="8636923"/>
            <a:ext cx="5400000"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endParaRPr lang="nl-NL" dirty="0"/>
          </a:p>
        </p:txBody>
      </p:sp>
      <p:sp>
        <p:nvSpPr>
          <p:cNvPr id="11" name="Rectangle 5"/>
          <p:cNvSpPr>
            <a:spLocks noGrp="1" noChangeArrowheads="1"/>
          </p:cNvSpPr>
          <p:nvPr>
            <p:ph type="sldNum" sz="quarter" idx="5"/>
          </p:nvPr>
        </p:nvSpPr>
        <p:spPr bwMode="auto">
          <a:xfrm>
            <a:off x="5698801" y="8816401"/>
            <a:ext cx="719137" cy="179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a:lvl1pPr>
          </a:lstStyle>
          <a:p>
            <a:fld id="{3D0BBEA4-D1F2-4D7D-BF98-19FBDD9EE442}" type="slidenum">
              <a:rPr lang="nl-NL" smtClean="0"/>
              <a:pPr/>
              <a:t>‹nr.›</a:t>
            </a:fld>
            <a:endParaRPr lang="nl-NL" dirty="0"/>
          </a:p>
        </p:txBody>
      </p:sp>
      <p:sp>
        <p:nvSpPr>
          <p:cNvPr id="2" name="Tijdelijke aanduiding voor dia-afbeelding 1"/>
          <p:cNvSpPr>
            <a:spLocks noGrp="1" noRot="1" noChangeAspect="1"/>
          </p:cNvSpPr>
          <p:nvPr>
            <p:ph type="sldImg" idx="2"/>
          </p:nvPr>
        </p:nvSpPr>
        <p:spPr>
          <a:xfrm>
            <a:off x="1029494" y="996950"/>
            <a:ext cx="4799013" cy="2700338"/>
          </a:xfrm>
          <a:prstGeom prst="rect">
            <a:avLst/>
          </a:prstGeom>
          <a:noFill/>
          <a:ln w="12700">
            <a:solidFill>
              <a:prstClr val="black"/>
            </a:solidFill>
          </a:ln>
        </p:spPr>
        <p:txBody>
          <a:bodyPr vert="horz" lIns="91440" tIns="45720" rIns="91440" bIns="45720" rtlCol="0" anchor="ctr"/>
          <a:lstStyle/>
          <a:p>
            <a:endParaRPr lang="en-GB"/>
          </a:p>
        </p:txBody>
      </p:sp>
    </p:spTree>
    <p:extLst>
      <p:ext uri="{BB962C8B-B14F-4D97-AF65-F5344CB8AC3E}">
        <p14:creationId xmlns:p14="http://schemas.microsoft.com/office/powerpoint/2010/main" val="822254484"/>
      </p:ext>
    </p:extLst>
  </p:cSld>
  <p:clrMap bg1="lt1" tx1="dk1" bg2="lt2" tx2="dk2" accent1="accent1" accent2="accent2" accent3="accent3" accent4="accent4" accent5="accent5" accent6="accent6" hlink="hlink" folHlink="folHlink"/>
  <p:notesStyle>
    <a:lvl1pPr marL="18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1pPr>
    <a:lvl2pPr marL="36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2pPr>
    <a:lvl3pPr marL="54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3pPr>
    <a:lvl4pPr marL="72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4pPr>
    <a:lvl5pPr marL="90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030288" y="996950"/>
            <a:ext cx="4799012" cy="2700338"/>
          </a:xfrm>
        </p:spPr>
      </p:sp>
      <p:sp>
        <p:nvSpPr>
          <p:cNvPr id="3" name="Tijdelijke aanduiding voor notities 2"/>
          <p:cNvSpPr>
            <a:spLocks noGrp="1"/>
          </p:cNvSpPr>
          <p:nvPr>
            <p:ph type="body" idx="1"/>
          </p:nvPr>
        </p:nvSpPr>
        <p:spPr/>
        <p:txBody>
          <a:bodyPr/>
          <a:lstStyle/>
          <a:p>
            <a:r>
              <a:rPr lang="nl-NL"/>
              <a:t>Heeft men vragen over de kosten, of zijn ze het er niet mee eens. Dan kunnen ze contact opnemen met SAP via het vraagteken icoontje naast de initialen rechtsboven als je ingelogd bent in service.ariba.com</a:t>
            </a:r>
          </a:p>
          <a:p>
            <a:endParaRPr lang="nl-NL"/>
          </a:p>
        </p:txBody>
      </p:sp>
      <p:sp>
        <p:nvSpPr>
          <p:cNvPr id="4" name="Tijdelijke aanduiding voor dianummer 3"/>
          <p:cNvSpPr>
            <a:spLocks noGrp="1"/>
          </p:cNvSpPr>
          <p:nvPr>
            <p:ph type="sldNum" sz="quarter" idx="5"/>
          </p:nvPr>
        </p:nvSpPr>
        <p:spPr/>
        <p:txBody>
          <a:bodyPr/>
          <a:lstStyle/>
          <a:p>
            <a:fld id="{3D0BBEA4-D1F2-4D7D-BF98-19FBDD9EE442}" type="slidenum">
              <a:rPr lang="nl-NL" smtClean="0"/>
              <a:pPr/>
              <a:t>5</a:t>
            </a:fld>
            <a:endParaRPr lang="nl-NL"/>
          </a:p>
        </p:txBody>
      </p:sp>
    </p:spTree>
    <p:extLst>
      <p:ext uri="{BB962C8B-B14F-4D97-AF65-F5344CB8AC3E}">
        <p14:creationId xmlns:p14="http://schemas.microsoft.com/office/powerpoint/2010/main" val="14524816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1 (Volledig beeld)">
    <p:spTree>
      <p:nvGrpSpPr>
        <p:cNvPr id="1" name=""/>
        <p:cNvGrpSpPr/>
        <p:nvPr/>
      </p:nvGrpSpPr>
      <p:grpSpPr>
        <a:xfrm>
          <a:off x="0" y="0"/>
          <a:ext cx="0" cy="0"/>
          <a:chOff x="0" y="0"/>
          <a:chExt cx="0" cy="0"/>
        </a:xfrm>
      </p:grpSpPr>
      <p:sp>
        <p:nvSpPr>
          <p:cNvPr id="127" name="Picture Placeholder 126">
            <a:extLst>
              <a:ext uri="{FF2B5EF4-FFF2-40B4-BE49-F238E27FC236}">
                <a16:creationId xmlns:a16="http://schemas.microsoft.com/office/drawing/2014/main" id="{F0B8782D-94F2-BAA9-90E1-E582352CDF74}"/>
              </a:ext>
            </a:extLst>
          </p:cNvPr>
          <p:cNvSpPr>
            <a:spLocks noGrp="1"/>
          </p:cNvSpPr>
          <p:nvPr>
            <p:ph type="pic" sz="quarter" idx="23" hasCustomPrompt="1"/>
          </p:nvPr>
        </p:nvSpPr>
        <p:spPr>
          <a:xfrm>
            <a:off x="0" y="0"/>
            <a:ext cx="12193200" cy="6858000"/>
          </a:xfrm>
          <a:solidFill>
            <a:srgbClr val="DCE1E6"/>
          </a:solidFill>
        </p:spPr>
        <p:txBody>
          <a:bodyPr lIns="108000" tIns="1008000" rIns="108000" bIns="108000"/>
          <a:lstStyle>
            <a:lvl1pPr algn="ctr">
              <a:defRPr sz="1500"/>
            </a:lvl1pPr>
          </a:lstStyle>
          <a:p>
            <a:r>
              <a:rPr lang="nl-NL"/>
              <a:t>Plaats hier een afbeelding, klik hiervoor op het pictogram.</a:t>
            </a:r>
            <a:endParaRPr lang="nl-NL" dirty="0"/>
          </a:p>
        </p:txBody>
      </p:sp>
      <p:sp>
        <p:nvSpPr>
          <p:cNvPr id="128" name="Text Placeholder 49">
            <a:extLst>
              <a:ext uri="{FF2B5EF4-FFF2-40B4-BE49-F238E27FC236}">
                <a16:creationId xmlns:a16="http://schemas.microsoft.com/office/drawing/2014/main" id="{66E29368-AC38-97C3-34A3-5FB215D76422}"/>
              </a:ext>
            </a:extLst>
          </p:cNvPr>
          <p:cNvSpPr>
            <a:spLocks noGrp="1" noChangeAspect="1"/>
          </p:cNvSpPr>
          <p:nvPr>
            <p:ph type="body" sz="quarter" idx="21" hasCustomPrompt="1"/>
          </p:nvPr>
        </p:nvSpPr>
        <p:spPr>
          <a:xfrm>
            <a:off x="7621200" y="6096000"/>
            <a:ext cx="4572000" cy="762000"/>
          </a:xfrm>
          <a:custGeom>
            <a:avLst/>
            <a:gdLst>
              <a:gd name="connsiteX0" fmla="*/ 733270 w 4572000"/>
              <a:gd name="connsiteY0" fmla="*/ 0 h 762000"/>
              <a:gd name="connsiteX1" fmla="*/ 855045 w 4572000"/>
              <a:gd name="connsiteY1" fmla="*/ 0 h 762000"/>
              <a:gd name="connsiteX2" fmla="*/ 4572000 w 4572000"/>
              <a:gd name="connsiteY2" fmla="*/ 0 h 762000"/>
              <a:gd name="connsiteX3" fmla="*/ 4572000 w 4572000"/>
              <a:gd name="connsiteY3" fmla="*/ 762000 h 762000"/>
              <a:gd name="connsiteX4" fmla="*/ 761899 w 4572000"/>
              <a:gd name="connsiteY4" fmla="*/ 762000 h 762000"/>
              <a:gd name="connsiteX5" fmla="*/ 0 w 4572000"/>
              <a:gd name="connsiteY5" fmla="*/ 762000 h 762000"/>
              <a:gd name="connsiteX6" fmla="*/ 293349 w 4572000"/>
              <a:gd name="connsiteY6" fmla="*/ 254000 h 762000"/>
              <a:gd name="connsiteX7" fmla="*/ 733270 w 4572000"/>
              <a:gd name="connsiteY7" fmla="*/ 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762000">
                <a:moveTo>
                  <a:pt x="733270" y="0"/>
                </a:moveTo>
                <a:cubicBezTo>
                  <a:pt x="733270" y="0"/>
                  <a:pt x="733270" y="0"/>
                  <a:pt x="855045" y="0"/>
                </a:cubicBezTo>
                <a:lnTo>
                  <a:pt x="4572000" y="0"/>
                </a:lnTo>
                <a:cubicBezTo>
                  <a:pt x="4572000" y="0"/>
                  <a:pt x="4572000" y="0"/>
                  <a:pt x="4572000" y="762000"/>
                </a:cubicBezTo>
                <a:cubicBezTo>
                  <a:pt x="4572000" y="762000"/>
                  <a:pt x="4572000" y="762000"/>
                  <a:pt x="761899" y="762000"/>
                </a:cubicBezTo>
                <a:cubicBezTo>
                  <a:pt x="761899" y="762000"/>
                  <a:pt x="761899" y="762000"/>
                  <a:pt x="0" y="762000"/>
                </a:cubicBezTo>
                <a:cubicBezTo>
                  <a:pt x="0" y="762000"/>
                  <a:pt x="0" y="762000"/>
                  <a:pt x="293349" y="254000"/>
                </a:cubicBezTo>
                <a:cubicBezTo>
                  <a:pt x="384075" y="96762"/>
                  <a:pt x="551818" y="0"/>
                  <a:pt x="733270" y="0"/>
                </a:cubicBezTo>
                <a:close/>
              </a:path>
            </a:pathLst>
          </a:custGeom>
          <a:solidFill>
            <a:schemeClr val="bg2"/>
          </a:solidFill>
        </p:spPr>
        <p:txBody>
          <a:bodyPr wrap="square">
            <a:noAutofit/>
          </a:bodyPr>
          <a:lstStyle>
            <a:lvl1pPr>
              <a:defRPr/>
            </a:lvl1pPr>
          </a:lstStyle>
          <a:p>
            <a:pPr lvl="0"/>
            <a:r>
              <a:rPr lang="nl-NL"/>
              <a:t> </a:t>
            </a:r>
            <a:endParaRPr lang="nl-NL" dirty="0"/>
          </a:p>
        </p:txBody>
      </p:sp>
      <p:sp>
        <p:nvSpPr>
          <p:cNvPr id="11" name="Text Placeholder 10">
            <a:extLst>
              <a:ext uri="{FF2B5EF4-FFF2-40B4-BE49-F238E27FC236}">
                <a16:creationId xmlns:a16="http://schemas.microsoft.com/office/drawing/2014/main" id="{68B0C544-D865-61EE-ABBB-DC775B7724A0}"/>
              </a:ext>
            </a:extLst>
          </p:cNvPr>
          <p:cNvSpPr>
            <a:spLocks noGrp="1" noChangeAspect="1"/>
          </p:cNvSpPr>
          <p:nvPr>
            <p:ph type="body" sz="quarter" idx="18" hasCustomPrompt="1"/>
          </p:nvPr>
        </p:nvSpPr>
        <p:spPr>
          <a:xfrm>
            <a:off x="0" y="0"/>
            <a:ext cx="3655060" cy="763588"/>
          </a:xfrm>
          <a:custGeom>
            <a:avLst/>
            <a:gdLst>
              <a:gd name="connsiteX0" fmla="*/ 0 w 3655060"/>
              <a:gd name="connsiteY0" fmla="*/ 0 h 763588"/>
              <a:gd name="connsiteX1" fmla="*/ 13260 w 3655060"/>
              <a:gd name="connsiteY1" fmla="*/ 0 h 763588"/>
              <a:gd name="connsiteX2" fmla="*/ 2893161 w 3655060"/>
              <a:gd name="connsiteY2" fmla="*/ 0 h 763588"/>
              <a:gd name="connsiteX3" fmla="*/ 3655060 w 3655060"/>
              <a:gd name="connsiteY3" fmla="*/ 0 h 763588"/>
              <a:gd name="connsiteX4" fmla="*/ 3361712 w 3655060"/>
              <a:gd name="connsiteY4" fmla="*/ 509059 h 763588"/>
              <a:gd name="connsiteX5" fmla="*/ 2921790 w 3655060"/>
              <a:gd name="connsiteY5" fmla="*/ 763588 h 763588"/>
              <a:gd name="connsiteX6" fmla="*/ 2800015 w 3655060"/>
              <a:gd name="connsiteY6" fmla="*/ 763588 h 763588"/>
              <a:gd name="connsiteX7" fmla="*/ 0 w 3655060"/>
              <a:gd name="connsiteY7" fmla="*/ 763588 h 763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5060" h="763588">
                <a:moveTo>
                  <a:pt x="0" y="0"/>
                </a:moveTo>
                <a:lnTo>
                  <a:pt x="13260" y="0"/>
                </a:lnTo>
                <a:cubicBezTo>
                  <a:pt x="571381" y="0"/>
                  <a:pt x="1464373" y="0"/>
                  <a:pt x="2893161" y="0"/>
                </a:cubicBezTo>
                <a:cubicBezTo>
                  <a:pt x="2893161" y="0"/>
                  <a:pt x="2893161" y="0"/>
                  <a:pt x="3655060" y="0"/>
                </a:cubicBezTo>
                <a:cubicBezTo>
                  <a:pt x="3655060" y="0"/>
                  <a:pt x="3655060" y="0"/>
                  <a:pt x="3361712" y="509059"/>
                </a:cubicBezTo>
                <a:cubicBezTo>
                  <a:pt x="3270985" y="666624"/>
                  <a:pt x="3103242" y="763588"/>
                  <a:pt x="2921790" y="763588"/>
                </a:cubicBezTo>
                <a:cubicBezTo>
                  <a:pt x="2921790" y="763588"/>
                  <a:pt x="2921790" y="763588"/>
                  <a:pt x="2800015" y="763588"/>
                </a:cubicBezTo>
                <a:lnTo>
                  <a:pt x="0" y="763588"/>
                </a:lnTo>
                <a:close/>
              </a:path>
            </a:pathLst>
          </a:custGeom>
          <a:solidFill>
            <a:schemeClr val="tx2"/>
          </a:solidFill>
        </p:spPr>
        <p:txBody>
          <a:bodyPr wrap="square">
            <a:noAutofit/>
          </a:bodyPr>
          <a:lstStyle>
            <a:lvl1pPr>
              <a:defRPr/>
            </a:lvl1pPr>
          </a:lstStyle>
          <a:p>
            <a:pPr lvl="0"/>
            <a:r>
              <a:rPr lang="nl-NL"/>
              <a:t> </a:t>
            </a:r>
            <a:endParaRPr lang="nl-NL" dirty="0"/>
          </a:p>
        </p:txBody>
      </p:sp>
      <p:sp>
        <p:nvSpPr>
          <p:cNvPr id="25" name="Text Placeholder 24">
            <a:extLst>
              <a:ext uri="{FF2B5EF4-FFF2-40B4-BE49-F238E27FC236}">
                <a16:creationId xmlns:a16="http://schemas.microsoft.com/office/drawing/2014/main" id="{A814189F-C879-92E4-6EF3-7A9FE8B3700E}"/>
              </a:ext>
            </a:extLst>
          </p:cNvPr>
          <p:cNvSpPr>
            <a:spLocks noGrp="1"/>
          </p:cNvSpPr>
          <p:nvPr>
            <p:ph type="body" sz="quarter" idx="20" hasCustomPrompt="1"/>
          </p:nvPr>
        </p:nvSpPr>
        <p:spPr>
          <a:xfrm>
            <a:off x="864000" y="269993"/>
            <a:ext cx="1404000" cy="306000"/>
          </a:xfrm>
          <a:blipFill dpi="0" rotWithShape="1">
            <a:blip r:embed="rId2" cstate="print">
              <a:extLst>
                <a:ext uri="{28A0092B-C50C-407E-A947-70E740481C1C}">
                  <a14:useLocalDpi xmlns:a14="http://schemas.microsoft.com/office/drawing/2010/main" val="0"/>
                </a:ext>
              </a:extLst>
            </a:blip>
            <a:srcRect/>
            <a:stretch>
              <a:fillRect t="112" b="112"/>
            </a:stretch>
          </a:blipFill>
        </p:spPr>
        <p:txBody>
          <a:bodyPr/>
          <a:lstStyle>
            <a:lvl1pPr>
              <a:defRPr/>
            </a:lvl1pPr>
          </a:lstStyle>
          <a:p>
            <a:pPr lvl="0"/>
            <a:r>
              <a:rPr lang="nl-NL"/>
              <a:t> </a:t>
            </a:r>
            <a:endParaRPr lang="nl-NL" dirty="0"/>
          </a:p>
        </p:txBody>
      </p:sp>
      <p:sp>
        <p:nvSpPr>
          <p:cNvPr id="2" name="Title 1"/>
          <p:cNvSpPr>
            <a:spLocks noGrp="1"/>
          </p:cNvSpPr>
          <p:nvPr>
            <p:ph type="ctrTitle" hasCustomPrompt="1"/>
          </p:nvPr>
        </p:nvSpPr>
        <p:spPr>
          <a:xfrm>
            <a:off x="508000" y="2702577"/>
            <a:ext cx="11174000" cy="1887128"/>
          </a:xfrm>
        </p:spPr>
        <p:txBody>
          <a:bodyPr wrap="square" anchor="ctr" anchorCtr="0">
            <a:noAutofit/>
          </a:bodyPr>
          <a:lstStyle>
            <a:lvl1pPr algn="ctr">
              <a:lnSpc>
                <a:spcPct val="90000"/>
              </a:lnSpc>
              <a:defRPr sz="6500">
                <a:solidFill>
                  <a:schemeClr val="bg2"/>
                </a:solidFill>
              </a:defRPr>
            </a:lvl1pPr>
          </a:lstStyle>
          <a:p>
            <a:r>
              <a:rPr lang="nl-NL"/>
              <a:t>Titel</a:t>
            </a:r>
            <a:br>
              <a:rPr lang="nl-NL"/>
            </a:br>
            <a:r>
              <a:rPr lang="nl-NL"/>
              <a:t>over 2 regels</a:t>
            </a:r>
            <a:endParaRPr lang="nl-NL" dirty="0"/>
          </a:p>
        </p:txBody>
      </p:sp>
      <p:sp>
        <p:nvSpPr>
          <p:cNvPr id="88" name="Text Placeholder 87">
            <a:extLst>
              <a:ext uri="{FF2B5EF4-FFF2-40B4-BE49-F238E27FC236}">
                <a16:creationId xmlns:a16="http://schemas.microsoft.com/office/drawing/2014/main" id="{934CC60F-446E-FDCB-6D7A-8081A9062B81}"/>
              </a:ext>
            </a:extLst>
          </p:cNvPr>
          <p:cNvSpPr>
            <a:spLocks noGrp="1"/>
          </p:cNvSpPr>
          <p:nvPr>
            <p:ph type="body" sz="quarter" idx="22" hasCustomPrompt="1"/>
          </p:nvPr>
        </p:nvSpPr>
        <p:spPr>
          <a:xfrm>
            <a:off x="8792050" y="6320225"/>
            <a:ext cx="2631600" cy="306000"/>
          </a:xfrm>
          <a:blipFill dpi="0" rotWithShape="1">
            <a:blip r:embed="rId3"/>
            <a:srcRect/>
            <a:stretch>
              <a:fillRect t="4" b="4"/>
            </a:stretch>
          </a:blipFill>
        </p:spPr>
        <p:txBody>
          <a:bodyPr/>
          <a:lstStyle>
            <a:lvl1pPr>
              <a:defRPr/>
            </a:lvl1pPr>
          </a:lstStyle>
          <a:p>
            <a:pPr lvl="0"/>
            <a:r>
              <a:rPr lang="nl-NL"/>
              <a:t> </a:t>
            </a:r>
            <a:endParaRPr lang="nl-NL" dirty="0"/>
          </a:p>
        </p:txBody>
      </p:sp>
      <p:sp>
        <p:nvSpPr>
          <p:cNvPr id="3" name="Tijdelijke aanduiding voor datum 2">
            <a:extLst>
              <a:ext uri="{FF2B5EF4-FFF2-40B4-BE49-F238E27FC236}">
                <a16:creationId xmlns:a16="http://schemas.microsoft.com/office/drawing/2014/main" id="{8A7CA816-FA6B-A3BF-774A-DDFF6AF4D3E1}"/>
              </a:ext>
            </a:extLst>
          </p:cNvPr>
          <p:cNvSpPr>
            <a:spLocks noGrp="1"/>
          </p:cNvSpPr>
          <p:nvPr>
            <p:ph type="dt" sz="half" idx="24"/>
          </p:nvPr>
        </p:nvSpPr>
        <p:spPr/>
        <p:txBody>
          <a:bodyPr vert="horz" lIns="0" tIns="0" rIns="0" bIns="0" rtlCol="0" anchor="t" anchorCtr="0">
            <a:noAutofit/>
          </a:bodyPr>
          <a:lstStyle>
            <a:lvl1pPr>
              <a:defRPr lang="en-GB" strike="noStrike" smtClean="0">
                <a:solidFill>
                  <a:schemeClr val="bg1"/>
                </a:solidFill>
              </a:defRPr>
            </a:lvl1pPr>
          </a:lstStyle>
          <a:p>
            <a:r>
              <a:rPr lang="nl-NL" dirty="0"/>
              <a:t>Groningen, 25 september 2025</a:t>
            </a:r>
          </a:p>
        </p:txBody>
      </p:sp>
      <p:sp>
        <p:nvSpPr>
          <p:cNvPr id="4" name="Tijdelijke aanduiding voor voettekst 3">
            <a:extLst>
              <a:ext uri="{FF2B5EF4-FFF2-40B4-BE49-F238E27FC236}">
                <a16:creationId xmlns:a16="http://schemas.microsoft.com/office/drawing/2014/main" id="{CE507B6F-768C-5533-EB51-14B5B4F02DA1}"/>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E7DD5B0E-8EF2-496C-DC13-96A63D83FA93}"/>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692324472"/>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ussenblad Geel">
    <p:spTree>
      <p:nvGrpSpPr>
        <p:cNvPr id="1" name=""/>
        <p:cNvGrpSpPr/>
        <p:nvPr/>
      </p:nvGrpSpPr>
      <p:grpSpPr>
        <a:xfrm>
          <a:off x="0" y="0"/>
          <a:ext cx="0" cy="0"/>
          <a:chOff x="0" y="0"/>
          <a:chExt cx="0" cy="0"/>
        </a:xfrm>
      </p:grpSpPr>
      <p:sp>
        <p:nvSpPr>
          <p:cNvPr id="3" name="Picture Placeholder 126">
            <a:extLst>
              <a:ext uri="{FF2B5EF4-FFF2-40B4-BE49-F238E27FC236}">
                <a16:creationId xmlns:a16="http://schemas.microsoft.com/office/drawing/2014/main" id="{C09D3BE6-7D54-51D1-B67D-9D8145743AD7}"/>
              </a:ext>
            </a:extLst>
          </p:cNvPr>
          <p:cNvSpPr>
            <a:spLocks noGrp="1"/>
          </p:cNvSpPr>
          <p:nvPr>
            <p:ph type="pic" sz="quarter" idx="27" hasCustomPrompt="1"/>
          </p:nvPr>
        </p:nvSpPr>
        <p:spPr>
          <a:xfrm>
            <a:off x="0" y="1512000"/>
            <a:ext cx="12193200" cy="4842000"/>
          </a:xfrm>
          <a:solidFill>
            <a:srgbClr val="DCE1E6"/>
          </a:solidFill>
        </p:spPr>
        <p:txBody>
          <a:bodyPr lIns="108000" tIns="108000" rIns="108000" bIns="1800000" anchor="b" anchorCtr="0"/>
          <a:lstStyle>
            <a:lvl1pPr algn="ctr">
              <a:buNone/>
              <a:defRPr sz="1500"/>
            </a:lvl1pPr>
          </a:lstStyle>
          <a:p>
            <a:pPr marL="0" marR="0" lvl="0" indent="0" algn="ctr" defTabSz="3600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nl-NL"/>
              <a:t>Plaats hier een afbeelding, klik hiervoor op het pictogram.</a:t>
            </a:r>
            <a:endParaRPr lang="nl-NL" dirty="0"/>
          </a:p>
        </p:txBody>
      </p:sp>
      <p:sp>
        <p:nvSpPr>
          <p:cNvPr id="4" name="Title 1">
            <a:extLst>
              <a:ext uri="{FF2B5EF4-FFF2-40B4-BE49-F238E27FC236}">
                <a16:creationId xmlns:a16="http://schemas.microsoft.com/office/drawing/2014/main" id="{FEBC07F7-7A70-CAB9-61F5-5EB8DD8B66A2}"/>
              </a:ext>
            </a:extLst>
          </p:cNvPr>
          <p:cNvSpPr>
            <a:spLocks noGrp="1"/>
          </p:cNvSpPr>
          <p:nvPr>
            <p:ph type="ctrTitle" hasCustomPrompt="1"/>
          </p:nvPr>
        </p:nvSpPr>
        <p:spPr>
          <a:xfrm>
            <a:off x="0" y="0"/>
            <a:ext cx="12193200" cy="2418469"/>
          </a:xfrm>
          <a:solidFill>
            <a:schemeClr val="bg2"/>
          </a:solidFill>
        </p:spPr>
        <p:txBody>
          <a:bodyPr lIns="504000" tIns="360000" rIns="504000" bIns="252000" anchor="t" anchorCtr="0">
            <a:noAutofit/>
          </a:bodyPr>
          <a:lstStyle>
            <a:lvl1pPr algn="l">
              <a:lnSpc>
                <a:spcPct val="90000"/>
              </a:lnSpc>
              <a:defRPr sz="6500">
                <a:solidFill>
                  <a:schemeClr val="tx2"/>
                </a:solidFill>
              </a:defRPr>
            </a:lvl1pPr>
          </a:lstStyle>
          <a:p>
            <a:r>
              <a:rPr lang="nl-NL"/>
              <a:t>Hoofdstuk</a:t>
            </a:r>
            <a:br>
              <a:rPr lang="nl-NL"/>
            </a:br>
            <a:r>
              <a:rPr lang="nl-NL"/>
              <a:t>over 2 regels</a:t>
            </a:r>
            <a:endParaRPr lang="nl-NL" dirty="0"/>
          </a:p>
        </p:txBody>
      </p:sp>
      <p:sp>
        <p:nvSpPr>
          <p:cNvPr id="5" name="Tijdelijke aanduiding voor datum 4">
            <a:extLst>
              <a:ext uri="{FF2B5EF4-FFF2-40B4-BE49-F238E27FC236}">
                <a16:creationId xmlns:a16="http://schemas.microsoft.com/office/drawing/2014/main" id="{D6A0B57A-E79D-A019-F77D-7AB918135F00}"/>
              </a:ext>
            </a:extLst>
          </p:cNvPr>
          <p:cNvSpPr>
            <a:spLocks noGrp="1"/>
          </p:cNvSpPr>
          <p:nvPr>
            <p:ph type="dt" sz="half" idx="28"/>
          </p:nvPr>
        </p:nvSpPr>
        <p:spPr/>
        <p:txBody>
          <a:bodyPr/>
          <a:lstStyle/>
          <a:p>
            <a:r>
              <a:rPr lang="nl-NL"/>
              <a:t>Groningen, 25 september 2025</a:t>
            </a:r>
            <a:endParaRPr lang="nl-NL" dirty="0"/>
          </a:p>
        </p:txBody>
      </p:sp>
      <p:sp>
        <p:nvSpPr>
          <p:cNvPr id="6" name="Tijdelijke aanduiding voor voettekst 5">
            <a:extLst>
              <a:ext uri="{FF2B5EF4-FFF2-40B4-BE49-F238E27FC236}">
                <a16:creationId xmlns:a16="http://schemas.microsoft.com/office/drawing/2014/main" id="{3AAD9B4C-AA2C-1D4D-8DD9-F322253BF311}"/>
              </a:ext>
            </a:extLst>
          </p:cNvPr>
          <p:cNvSpPr>
            <a:spLocks noGrp="1"/>
          </p:cNvSpPr>
          <p:nvPr>
            <p:ph type="ftr" sz="quarter" idx="29"/>
          </p:nvPr>
        </p:nvSpPr>
        <p:spPr/>
        <p:txBody>
          <a:bodyPr/>
          <a:lstStyle/>
          <a:p>
            <a:endParaRPr lang="nl-NL" dirty="0"/>
          </a:p>
        </p:txBody>
      </p:sp>
      <p:sp>
        <p:nvSpPr>
          <p:cNvPr id="7" name="Tijdelijke aanduiding voor dianummer 6">
            <a:extLst>
              <a:ext uri="{FF2B5EF4-FFF2-40B4-BE49-F238E27FC236}">
                <a16:creationId xmlns:a16="http://schemas.microsoft.com/office/drawing/2014/main" id="{65BF5DD5-C26A-B09D-EA51-832EEA6FCCB7}"/>
              </a:ext>
            </a:extLst>
          </p:cNvPr>
          <p:cNvSpPr>
            <a:spLocks noGrp="1"/>
          </p:cNvSpPr>
          <p:nvPr>
            <p:ph type="sldNum" sz="quarter" idx="30"/>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542137202"/>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leidin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98A85BD-8CEC-38CF-1368-83199E1D35CC}"/>
              </a:ext>
            </a:extLst>
          </p:cNvPr>
          <p:cNvSpPr>
            <a:spLocks noGrp="1"/>
          </p:cNvSpPr>
          <p:nvPr>
            <p:ph idx="1" hasCustomPrompt="1"/>
          </p:nvPr>
        </p:nvSpPr>
        <p:spPr>
          <a:xfrm>
            <a:off x="511174" y="443883"/>
            <a:ext cx="9267826" cy="5652117"/>
          </a:xfrm>
        </p:spPr>
        <p:txBody>
          <a:bodyPr/>
          <a:lstStyle>
            <a:lvl1pPr>
              <a:defRPr sz="2500"/>
            </a:lvl1pPr>
            <a:lvl2pPr>
              <a:defRPr sz="2500"/>
            </a:lvl2pPr>
            <a:lvl3pPr>
              <a:defRPr sz="2500"/>
            </a:lvl3pPr>
            <a:lvl4pPr>
              <a:defRPr sz="2500"/>
            </a:lvl4pPr>
            <a:lvl5pPr>
              <a:defRPr sz="2500"/>
            </a:lvl5pPr>
          </a:lstStyle>
          <a:p>
            <a:pPr lvl="0"/>
            <a:r>
              <a:rPr lang="nl-NL"/>
              <a:t>Inleiding</a:t>
            </a:r>
            <a:endParaRPr lang="nl-NL" dirty="0"/>
          </a:p>
        </p:txBody>
      </p:sp>
      <p:sp>
        <p:nvSpPr>
          <p:cNvPr id="2" name="Tijdelijke aanduiding voor datum 1">
            <a:extLst>
              <a:ext uri="{FF2B5EF4-FFF2-40B4-BE49-F238E27FC236}">
                <a16:creationId xmlns:a16="http://schemas.microsoft.com/office/drawing/2014/main" id="{3ED778C7-7C82-2206-787C-3EA8F17D122F}"/>
              </a:ext>
            </a:extLst>
          </p:cNvPr>
          <p:cNvSpPr>
            <a:spLocks noGrp="1"/>
          </p:cNvSpPr>
          <p:nvPr>
            <p:ph type="dt" sz="half" idx="10"/>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1F28F5B0-6C16-4B1E-BD0B-1C3E72F07E5A}"/>
              </a:ext>
            </a:extLst>
          </p:cNvPr>
          <p:cNvSpPr>
            <a:spLocks noGrp="1"/>
          </p:cNvSpPr>
          <p:nvPr>
            <p:ph type="ftr" sz="quarter" idx="11"/>
          </p:nvPr>
        </p:nvSpPr>
        <p:spPr/>
        <p:txBody>
          <a:bodyPr/>
          <a:lstStyle/>
          <a:p>
            <a:endParaRPr lang="nl-NL" dirty="0"/>
          </a:p>
        </p:txBody>
      </p:sp>
      <p:sp>
        <p:nvSpPr>
          <p:cNvPr id="8" name="Tijdelijke aanduiding voor dianummer 7">
            <a:extLst>
              <a:ext uri="{FF2B5EF4-FFF2-40B4-BE49-F238E27FC236}">
                <a16:creationId xmlns:a16="http://schemas.microsoft.com/office/drawing/2014/main" id="{02717390-7D7A-C241-4A3E-A13E70E0EF0D}"/>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57860159"/>
      </p:ext>
    </p:extLst>
  </p:cSld>
  <p:clrMapOvr>
    <a:masterClrMapping/>
  </p:clrMapOvr>
  <p:hf sldNum="0"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nhou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p:txBody>
          <a:bodyPr/>
          <a:lstStyle>
            <a:lvl1pPr>
              <a:defRPr/>
            </a:lvl1pPr>
          </a:lstStyle>
          <a:p>
            <a:r>
              <a:rPr lang="nl-NL"/>
              <a:t>Hoofdstuk</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1524000"/>
            <a:ext cx="9267826" cy="45700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Tijdelijke aanduiding voor datum 6">
            <a:extLst>
              <a:ext uri="{FF2B5EF4-FFF2-40B4-BE49-F238E27FC236}">
                <a16:creationId xmlns:a16="http://schemas.microsoft.com/office/drawing/2014/main" id="{AD3CE4C1-9673-993E-E90B-6E8FEADABF6C}"/>
              </a:ext>
            </a:extLst>
          </p:cNvPr>
          <p:cNvSpPr>
            <a:spLocks noGrp="1"/>
          </p:cNvSpPr>
          <p:nvPr>
            <p:ph type="dt" sz="half" idx="10"/>
          </p:nvPr>
        </p:nvSpPr>
        <p:spPr/>
        <p:txBody>
          <a:bodyPr/>
          <a:lstStyle/>
          <a:p>
            <a:r>
              <a:rPr lang="nl-NL"/>
              <a:t>Groningen, 25 september 2025</a:t>
            </a:r>
            <a:endParaRPr lang="nl-NL" dirty="0"/>
          </a:p>
        </p:txBody>
      </p:sp>
      <p:sp>
        <p:nvSpPr>
          <p:cNvPr id="8" name="Tijdelijke aanduiding voor voettekst 7">
            <a:extLst>
              <a:ext uri="{FF2B5EF4-FFF2-40B4-BE49-F238E27FC236}">
                <a16:creationId xmlns:a16="http://schemas.microsoft.com/office/drawing/2014/main" id="{C2A0DE20-0CD7-B8C8-81F3-2014F5AEA9CD}"/>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5B617ADD-513D-6BB1-E07A-7149AAB6A4BD}"/>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161547658"/>
      </p:ext>
    </p:extLst>
  </p:cSld>
  <p:clrMapOvr>
    <a:masterClrMapping/>
  </p:clrMapOvr>
  <p:hf sldNum="0" hdr="0" ft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houd (Met subkop)">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p:txBody>
          <a:bodyPr/>
          <a:lstStyle>
            <a:lvl1pPr>
              <a:defRPr/>
            </a:lvl1pPr>
          </a:lstStyle>
          <a:p>
            <a:r>
              <a:rPr lang="nl-NL"/>
              <a:t>Hoofdstuk</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1897856"/>
            <a:ext cx="9267826" cy="419814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Subtitle 2">
            <a:extLst>
              <a:ext uri="{FF2B5EF4-FFF2-40B4-BE49-F238E27FC236}">
                <a16:creationId xmlns:a16="http://schemas.microsoft.com/office/drawing/2014/main" id="{CF38C721-89DB-A95B-0FEE-C5AA7E69E1A1}"/>
              </a:ext>
            </a:extLst>
          </p:cNvPr>
          <p:cNvSpPr>
            <a:spLocks noGrp="1"/>
          </p:cNvSpPr>
          <p:nvPr>
            <p:ph type="subTitle" idx="13" hasCustomPrompt="1"/>
          </p:nvPr>
        </p:nvSpPr>
        <p:spPr>
          <a:xfrm>
            <a:off x="504000" y="1146678"/>
            <a:ext cx="11180000" cy="384721"/>
          </a:xfrm>
        </p:spPr>
        <p:txBody>
          <a:bodyPr anchor="b">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a:t>
            </a:r>
            <a:endParaRPr lang="nl-NL" dirty="0"/>
          </a:p>
        </p:txBody>
      </p:sp>
      <p:sp>
        <p:nvSpPr>
          <p:cNvPr id="8" name="Tijdelijke aanduiding voor datum 7">
            <a:extLst>
              <a:ext uri="{FF2B5EF4-FFF2-40B4-BE49-F238E27FC236}">
                <a16:creationId xmlns:a16="http://schemas.microsoft.com/office/drawing/2014/main" id="{EEF84DD3-3F82-F986-E535-E3AECD0BADFD}"/>
              </a:ext>
            </a:extLst>
          </p:cNvPr>
          <p:cNvSpPr>
            <a:spLocks noGrp="1"/>
          </p:cNvSpPr>
          <p:nvPr>
            <p:ph type="dt" sz="half" idx="14"/>
          </p:nvPr>
        </p:nvSpPr>
        <p:spPr/>
        <p:txBody>
          <a:bodyPr/>
          <a:lstStyle/>
          <a:p>
            <a:r>
              <a:rPr lang="nl-NL"/>
              <a:t>Groningen, 25 september 2025</a:t>
            </a:r>
            <a:endParaRPr lang="nl-NL" dirty="0"/>
          </a:p>
        </p:txBody>
      </p:sp>
      <p:sp>
        <p:nvSpPr>
          <p:cNvPr id="9" name="Tijdelijke aanduiding voor voettekst 8">
            <a:extLst>
              <a:ext uri="{FF2B5EF4-FFF2-40B4-BE49-F238E27FC236}">
                <a16:creationId xmlns:a16="http://schemas.microsoft.com/office/drawing/2014/main" id="{C2A6BF63-AFA5-07B0-2DD7-1B0976BA0AA0}"/>
              </a:ext>
            </a:extLst>
          </p:cNvPr>
          <p:cNvSpPr>
            <a:spLocks noGrp="1"/>
          </p:cNvSpPr>
          <p:nvPr>
            <p:ph type="ftr" sz="quarter" idx="15"/>
          </p:nvPr>
        </p:nvSpPr>
        <p:spPr/>
        <p:txBody>
          <a:bodyPr/>
          <a:lstStyle/>
          <a:p>
            <a:endParaRPr lang="nl-NL" dirty="0"/>
          </a:p>
        </p:txBody>
      </p:sp>
      <p:sp>
        <p:nvSpPr>
          <p:cNvPr id="10" name="Tijdelijke aanduiding voor dianummer 9">
            <a:extLst>
              <a:ext uri="{FF2B5EF4-FFF2-40B4-BE49-F238E27FC236}">
                <a16:creationId xmlns:a16="http://schemas.microsoft.com/office/drawing/2014/main" id="{4C499C4D-F3E1-AF26-91AF-80BFE1E9C7B2}"/>
              </a:ext>
            </a:extLst>
          </p:cNvPr>
          <p:cNvSpPr>
            <a:spLocks noGrp="1"/>
          </p:cNvSpPr>
          <p:nvPr>
            <p:ph type="sldNum" sz="quarter" idx="1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772640740"/>
      </p:ext>
    </p:extLst>
  </p:cSld>
  <p:clrMapOvr>
    <a:masterClrMapping/>
  </p:clrMapOvr>
  <p:hf sldNum="0" hdr="0" ft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p:txBody>
          <a:bodyPr/>
          <a:lstStyle/>
          <a:p>
            <a:r>
              <a:rPr lang="nl-NL"/>
              <a:t>Hoofdstuk</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1525906"/>
            <a:ext cx="9267826" cy="4572001"/>
          </a:xfrm>
        </p:spPr>
        <p:txBody>
          <a:bodyPr/>
          <a:lstStyle>
            <a:lvl1pPr marL="360000" indent="-360000">
              <a:buFont typeface="Arial" panose="020B0604020202020204" pitchFamily="34" charset="0"/>
              <a:buChar char="•"/>
              <a:defRPr/>
            </a:lvl1pPr>
            <a:lvl2pPr marL="720000">
              <a:defRPr/>
            </a:lvl2pPr>
            <a:lvl3pPr marL="1080000">
              <a:defRPr/>
            </a:lvl3pPr>
            <a:lvl4pPr marL="1440000">
              <a:defRPr/>
            </a:lvl4pPr>
            <a:lvl5pPr marL="1800000">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Tijdelijke aanduiding voor datum 6">
            <a:extLst>
              <a:ext uri="{FF2B5EF4-FFF2-40B4-BE49-F238E27FC236}">
                <a16:creationId xmlns:a16="http://schemas.microsoft.com/office/drawing/2014/main" id="{50476F01-5F4F-0110-550D-C97614EE0D94}"/>
              </a:ext>
            </a:extLst>
          </p:cNvPr>
          <p:cNvSpPr>
            <a:spLocks noGrp="1"/>
          </p:cNvSpPr>
          <p:nvPr>
            <p:ph type="dt" sz="half" idx="10"/>
          </p:nvPr>
        </p:nvSpPr>
        <p:spPr/>
        <p:txBody>
          <a:bodyPr/>
          <a:lstStyle/>
          <a:p>
            <a:r>
              <a:rPr lang="nl-NL"/>
              <a:t>Groningen, 25 september 2025</a:t>
            </a:r>
            <a:endParaRPr lang="nl-NL" dirty="0"/>
          </a:p>
        </p:txBody>
      </p:sp>
      <p:sp>
        <p:nvSpPr>
          <p:cNvPr id="8" name="Tijdelijke aanduiding voor voettekst 7">
            <a:extLst>
              <a:ext uri="{FF2B5EF4-FFF2-40B4-BE49-F238E27FC236}">
                <a16:creationId xmlns:a16="http://schemas.microsoft.com/office/drawing/2014/main" id="{0F4BA2D2-E172-9280-62D3-9D94107F6619}"/>
              </a:ext>
            </a:extLst>
          </p:cNvPr>
          <p:cNvSpPr>
            <a:spLocks noGrp="1"/>
          </p:cNvSpPr>
          <p:nvPr>
            <p:ph type="ftr" sz="quarter" idx="11"/>
          </p:nvPr>
        </p:nvSpPr>
        <p:spPr/>
        <p:txBody>
          <a:bodyPr/>
          <a:lstStyle/>
          <a:p>
            <a:endParaRPr lang="nl-NL" dirty="0"/>
          </a:p>
        </p:txBody>
      </p:sp>
      <p:sp>
        <p:nvSpPr>
          <p:cNvPr id="9" name="Tijdelijke aanduiding voor dianummer 8">
            <a:extLst>
              <a:ext uri="{FF2B5EF4-FFF2-40B4-BE49-F238E27FC236}">
                <a16:creationId xmlns:a16="http://schemas.microsoft.com/office/drawing/2014/main" id="{05A9C0AD-8DF6-C922-F4F5-25A03CC3DA7D}"/>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846680316"/>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Quote en afbeeldin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343A4A6C-8666-4378-BC66-ECC479602EE5}"/>
              </a:ext>
            </a:extLst>
          </p:cNvPr>
          <p:cNvSpPr>
            <a:spLocks noGrp="1"/>
          </p:cNvSpPr>
          <p:nvPr>
            <p:ph type="body" sz="quarter" idx="13" hasCustomPrompt="1"/>
          </p:nvPr>
        </p:nvSpPr>
        <p:spPr>
          <a:xfrm>
            <a:off x="6228000" y="0"/>
            <a:ext cx="5965200" cy="3168000"/>
          </a:xfrm>
          <a:solidFill>
            <a:schemeClr val="bg2"/>
          </a:solidFill>
        </p:spPr>
        <p:txBody>
          <a:bodyPr lIns="360000" rIns="360000" anchor="ctr" anchorCtr="0"/>
          <a:lstStyle>
            <a:lvl1pPr algn="ctr">
              <a:defRPr sz="3000" b="1"/>
            </a:lvl1pPr>
            <a:lvl2pPr algn="ctr">
              <a:defRPr sz="3000" b="1"/>
            </a:lvl2pPr>
            <a:lvl3pPr algn="ctr">
              <a:defRPr sz="3000" b="1"/>
            </a:lvl3pPr>
            <a:lvl4pPr algn="ctr">
              <a:defRPr sz="3000" b="1"/>
            </a:lvl4pPr>
            <a:lvl5pPr algn="ctr">
              <a:defRPr sz="3000" b="1"/>
            </a:lvl5pPr>
          </a:lstStyle>
          <a:p>
            <a:pPr lvl="0"/>
            <a:r>
              <a:rPr lang="nl-NL"/>
              <a:t>‘Quote’</a:t>
            </a:r>
            <a:endParaRPr lang="nl-NL" dirty="0"/>
          </a:p>
        </p:txBody>
      </p:sp>
      <p:sp>
        <p:nvSpPr>
          <p:cNvPr id="12" name="Picture Placeholder 11">
            <a:extLst>
              <a:ext uri="{FF2B5EF4-FFF2-40B4-BE49-F238E27FC236}">
                <a16:creationId xmlns:a16="http://schemas.microsoft.com/office/drawing/2014/main" id="{1C2E558A-0BA6-6B32-FDC8-6B2C70DB33AB}"/>
              </a:ext>
            </a:extLst>
          </p:cNvPr>
          <p:cNvSpPr>
            <a:spLocks noGrp="1"/>
          </p:cNvSpPr>
          <p:nvPr>
            <p:ph type="pic" sz="quarter" idx="14" hasCustomPrompt="1"/>
          </p:nvPr>
        </p:nvSpPr>
        <p:spPr>
          <a:xfrm>
            <a:off x="6228000" y="3167999"/>
            <a:ext cx="5965200" cy="3186000"/>
          </a:xfr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5457826" cy="565211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2" name="Tijdelijke aanduiding voor datum 1">
            <a:extLst>
              <a:ext uri="{FF2B5EF4-FFF2-40B4-BE49-F238E27FC236}">
                <a16:creationId xmlns:a16="http://schemas.microsoft.com/office/drawing/2014/main" id="{257075BA-C4E4-6A8C-C6D3-38461FFCEDA0}"/>
              </a:ext>
            </a:extLst>
          </p:cNvPr>
          <p:cNvSpPr>
            <a:spLocks noGrp="1"/>
          </p:cNvSpPr>
          <p:nvPr>
            <p:ph type="dt" sz="half" idx="15"/>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6D937E13-38E6-3295-DCFB-4778FA89D9CA}"/>
              </a:ext>
            </a:extLst>
          </p:cNvPr>
          <p:cNvSpPr>
            <a:spLocks noGrp="1"/>
          </p:cNvSpPr>
          <p:nvPr>
            <p:ph type="ftr" sz="quarter" idx="16"/>
          </p:nvPr>
        </p:nvSpPr>
        <p:spPr/>
        <p:txBody>
          <a:bodyPr/>
          <a:lstStyle/>
          <a:p>
            <a:endParaRPr lang="nl-NL" dirty="0"/>
          </a:p>
        </p:txBody>
      </p:sp>
      <p:sp>
        <p:nvSpPr>
          <p:cNvPr id="8" name="Tijdelijke aanduiding voor dianummer 7">
            <a:extLst>
              <a:ext uri="{FF2B5EF4-FFF2-40B4-BE49-F238E27FC236}">
                <a16:creationId xmlns:a16="http://schemas.microsoft.com/office/drawing/2014/main" id="{39586699-2E49-C2B0-3AFA-D9B957B131FC}"/>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234704336"/>
      </p:ext>
    </p:extLst>
  </p:cSld>
  <p:clrMapOvr>
    <a:masterClrMapping/>
  </p:clrMapOvr>
  <p:hf sldNum="0" hdr="0" ftr="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Met afbeelding)">
    <p:spTree>
      <p:nvGrpSpPr>
        <p:cNvPr id="1" name=""/>
        <p:cNvGrpSpPr/>
        <p:nvPr/>
      </p:nvGrpSpPr>
      <p:grpSpPr>
        <a:xfrm>
          <a:off x="0" y="0"/>
          <a:ext cx="0" cy="0"/>
          <a:chOff x="0" y="0"/>
          <a:chExt cx="0" cy="0"/>
        </a:xfrm>
      </p:grpSpPr>
      <p:sp>
        <p:nvSpPr>
          <p:cNvPr id="11" name="Picture Placeholder 11">
            <a:extLst>
              <a:ext uri="{FF2B5EF4-FFF2-40B4-BE49-F238E27FC236}">
                <a16:creationId xmlns:a16="http://schemas.microsoft.com/office/drawing/2014/main" id="{B4EC030A-1584-EA79-ADE2-77DCBD8CA2D2}"/>
              </a:ext>
            </a:extLst>
          </p:cNvPr>
          <p:cNvSpPr>
            <a:spLocks noGrp="1"/>
          </p:cNvSpPr>
          <p:nvPr>
            <p:ph type="pic" sz="quarter" idx="14" hasCustomPrompt="1"/>
          </p:nvPr>
        </p:nvSpPr>
        <p:spPr>
          <a:xfrm>
            <a:off x="6228000" y="0"/>
            <a:ext cx="5965200" cy="6354000"/>
          </a:xfrm>
          <a:solidFill>
            <a:srgbClr val="DCE1E6"/>
          </a:solidFill>
        </p:spPr>
        <p:txBody>
          <a:bodyPr lIns="108000" tIns="504000" rIns="108000" bIns="108000"/>
          <a:lstStyle>
            <a:lvl1pPr algn="ctr">
              <a:defRPr sz="1500"/>
            </a:lvl1pPr>
          </a:lstStyle>
          <a:p>
            <a:r>
              <a:rPr lang="nl-NL"/>
              <a:t>Plaats hier een afbeelding, klik hiervoor op het pictogram.</a:t>
            </a:r>
            <a:endParaRPr lang="nl-NL" dirty="0"/>
          </a:p>
        </p:txBody>
      </p:sp>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0" y="0"/>
            <a:ext cx="6228000" cy="6354000"/>
          </a:xfrm>
          <a:solidFill>
            <a:schemeClr val="bg2"/>
          </a:solidFill>
        </p:spPr>
        <p:txBody>
          <a:bodyPr lIns="504000" tIns="504000" rIns="504000" bIns="504000" anchor="ctr" anchorCtr="0"/>
          <a:lstStyle>
            <a:lvl1pPr algn="ctr">
              <a:defRPr/>
            </a:lvl1pPr>
          </a:lstStyle>
          <a:p>
            <a:r>
              <a:rPr lang="nl-NL"/>
              <a:t>‘Quote’</a:t>
            </a:r>
            <a:endParaRPr lang="nl-NL" dirty="0"/>
          </a:p>
        </p:txBody>
      </p:sp>
      <p:sp>
        <p:nvSpPr>
          <p:cNvPr id="6" name="Tijdelijke aanduiding voor datum 5">
            <a:extLst>
              <a:ext uri="{FF2B5EF4-FFF2-40B4-BE49-F238E27FC236}">
                <a16:creationId xmlns:a16="http://schemas.microsoft.com/office/drawing/2014/main" id="{20F63A45-6433-4CC6-4CB5-CB1AF014D887}"/>
              </a:ext>
            </a:extLst>
          </p:cNvPr>
          <p:cNvSpPr>
            <a:spLocks noGrp="1"/>
          </p:cNvSpPr>
          <p:nvPr>
            <p:ph type="dt" sz="half" idx="15"/>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EF9826A6-A715-664C-6946-0A911CD9E666}"/>
              </a:ext>
            </a:extLst>
          </p:cNvPr>
          <p:cNvSpPr>
            <a:spLocks noGrp="1"/>
          </p:cNvSpPr>
          <p:nvPr>
            <p:ph type="ftr" sz="quarter" idx="16"/>
          </p:nvPr>
        </p:nvSpPr>
        <p:spPr/>
        <p:txBody>
          <a:bodyPr/>
          <a:lstStyle/>
          <a:p>
            <a:endParaRPr lang="nl-NL" dirty="0"/>
          </a:p>
        </p:txBody>
      </p:sp>
      <p:sp>
        <p:nvSpPr>
          <p:cNvPr id="8" name="Tijdelijke aanduiding voor dianummer 7">
            <a:extLst>
              <a:ext uri="{FF2B5EF4-FFF2-40B4-BE49-F238E27FC236}">
                <a16:creationId xmlns:a16="http://schemas.microsoft.com/office/drawing/2014/main" id="{8A0DEDF5-A821-AFFF-42E2-8885D560839C}"/>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141624402"/>
      </p:ext>
    </p:extLst>
  </p:cSld>
  <p:clrMapOvr>
    <a:masterClrMapping/>
  </p:clrMapOvr>
  <p:hf sldNum="0" hdr="0" ftr="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houd (Afbeelding en achtergrond)">
    <p:spTree>
      <p:nvGrpSpPr>
        <p:cNvPr id="1" name=""/>
        <p:cNvGrpSpPr/>
        <p:nvPr/>
      </p:nvGrpSpPr>
      <p:grpSpPr>
        <a:xfrm>
          <a:off x="0" y="0"/>
          <a:ext cx="0" cy="0"/>
          <a:chOff x="0" y="0"/>
          <a:chExt cx="0" cy="0"/>
        </a:xfrm>
      </p:grpSpPr>
      <p:sp>
        <p:nvSpPr>
          <p:cNvPr id="7" name="Text Placeholder 8">
            <a:extLst>
              <a:ext uri="{FF2B5EF4-FFF2-40B4-BE49-F238E27FC236}">
                <a16:creationId xmlns:a16="http://schemas.microsoft.com/office/drawing/2014/main" id="{75A526EB-3509-ECCD-AE51-A6115348959C}"/>
              </a:ext>
            </a:extLst>
          </p:cNvPr>
          <p:cNvSpPr>
            <a:spLocks noGrp="1"/>
          </p:cNvSpPr>
          <p:nvPr>
            <p:ph type="body" sz="quarter" idx="16" hasCustomPrompt="1"/>
          </p:nvPr>
        </p:nvSpPr>
        <p:spPr>
          <a:xfrm>
            <a:off x="6228000" y="0"/>
            <a:ext cx="5965200" cy="6354000"/>
          </a:xfrm>
          <a:solidFill>
            <a:schemeClr val="bg2"/>
          </a:solidFill>
        </p:spPr>
        <p:txBody>
          <a:bodyPr/>
          <a:lstStyle>
            <a:lvl1pPr>
              <a:defRPr/>
            </a:lvl1pPr>
          </a:lstStyle>
          <a:p>
            <a:pPr lvl="0"/>
            <a:r>
              <a:rPr lang="nl-NL"/>
              <a:t> </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5457826" cy="565211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2" name="Picture Placeholder 11">
            <a:extLst>
              <a:ext uri="{FF2B5EF4-FFF2-40B4-BE49-F238E27FC236}">
                <a16:creationId xmlns:a16="http://schemas.microsoft.com/office/drawing/2014/main" id="{70AB6A72-9DDC-5114-B1A6-B46E5813BFFC}"/>
              </a:ext>
            </a:extLst>
          </p:cNvPr>
          <p:cNvSpPr>
            <a:spLocks noGrp="1"/>
          </p:cNvSpPr>
          <p:nvPr>
            <p:ph type="pic" sz="quarter" idx="14" hasCustomPrompt="1"/>
          </p:nvPr>
        </p:nvSpPr>
        <p:spPr>
          <a:xfrm>
            <a:off x="6733199" y="447674"/>
            <a:ext cx="4954802" cy="5648325"/>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3" name="Tijdelijke aanduiding voor datum 2">
            <a:extLst>
              <a:ext uri="{FF2B5EF4-FFF2-40B4-BE49-F238E27FC236}">
                <a16:creationId xmlns:a16="http://schemas.microsoft.com/office/drawing/2014/main" id="{029A4FEE-C6EF-7A25-E48B-9B798C874C12}"/>
              </a:ext>
            </a:extLst>
          </p:cNvPr>
          <p:cNvSpPr>
            <a:spLocks noGrp="1"/>
          </p:cNvSpPr>
          <p:nvPr>
            <p:ph type="dt" sz="half" idx="17"/>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AAE01AD4-1BA3-98A2-B612-2245F97FAA50}"/>
              </a:ext>
            </a:extLst>
          </p:cNvPr>
          <p:cNvSpPr>
            <a:spLocks noGrp="1"/>
          </p:cNvSpPr>
          <p:nvPr>
            <p:ph type="ftr" sz="quarter" idx="18"/>
          </p:nvPr>
        </p:nvSpPr>
        <p:spPr/>
        <p:txBody>
          <a:bodyPr/>
          <a:lstStyle/>
          <a:p>
            <a:endParaRPr lang="nl-NL" dirty="0"/>
          </a:p>
        </p:txBody>
      </p:sp>
      <p:sp>
        <p:nvSpPr>
          <p:cNvPr id="5" name="Tijdelijke aanduiding voor dianummer 4">
            <a:extLst>
              <a:ext uri="{FF2B5EF4-FFF2-40B4-BE49-F238E27FC236}">
                <a16:creationId xmlns:a16="http://schemas.microsoft.com/office/drawing/2014/main" id="{ACC33FC8-8834-1A95-7EC0-8B66A83787DC}"/>
              </a:ext>
            </a:extLst>
          </p:cNvPr>
          <p:cNvSpPr>
            <a:spLocks noGrp="1"/>
          </p:cNvSpPr>
          <p:nvPr>
            <p:ph type="sldNum" sz="quarter" idx="19"/>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862167277"/>
      </p:ext>
    </p:extLst>
  </p:cSld>
  <p:clrMapOvr>
    <a:masterClrMapping/>
  </p:clrMapOvr>
  <p:hf sldNum="0" hdr="0" ft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houd (Twee afbeeldinge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952AEE93-3D8B-2535-2B5A-E29A9E12D4A6}"/>
              </a:ext>
            </a:extLst>
          </p:cNvPr>
          <p:cNvSpPr>
            <a:spLocks noGrp="1"/>
          </p:cNvSpPr>
          <p:nvPr>
            <p:ph type="body" sz="quarter" idx="16" hasCustomPrompt="1"/>
          </p:nvPr>
        </p:nvSpPr>
        <p:spPr>
          <a:xfrm>
            <a:off x="6228000" y="0"/>
            <a:ext cx="5965200" cy="3168000"/>
          </a:xfrm>
          <a:solidFill>
            <a:schemeClr val="bg2"/>
          </a:solidFill>
        </p:spPr>
        <p:txBody>
          <a:bodyPr/>
          <a:lstStyle>
            <a:lvl1pPr>
              <a:defRPr/>
            </a:lvl1pPr>
          </a:lstStyle>
          <a:p>
            <a:pPr lvl="0"/>
            <a:r>
              <a:rPr lang="nl-NL"/>
              <a:t> </a:t>
            </a:r>
            <a:endParaRPr lang="nl-NL" dirty="0"/>
          </a:p>
        </p:txBody>
      </p:sp>
      <p:sp>
        <p:nvSpPr>
          <p:cNvPr id="12" name="Picture Placeholder 11">
            <a:extLst>
              <a:ext uri="{FF2B5EF4-FFF2-40B4-BE49-F238E27FC236}">
                <a16:creationId xmlns:a16="http://schemas.microsoft.com/office/drawing/2014/main" id="{1C2E558A-0BA6-6B32-FDC8-6B2C70DB33AB}"/>
              </a:ext>
            </a:extLst>
          </p:cNvPr>
          <p:cNvSpPr>
            <a:spLocks noGrp="1"/>
          </p:cNvSpPr>
          <p:nvPr>
            <p:ph type="pic" sz="quarter" idx="14" hasCustomPrompt="1"/>
          </p:nvPr>
        </p:nvSpPr>
        <p:spPr>
          <a:xfrm>
            <a:off x="6228000" y="3167999"/>
            <a:ext cx="5965200" cy="3186000"/>
          </a:xfr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5457826" cy="565211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2" name="Picture Placeholder 11">
            <a:extLst>
              <a:ext uri="{FF2B5EF4-FFF2-40B4-BE49-F238E27FC236}">
                <a16:creationId xmlns:a16="http://schemas.microsoft.com/office/drawing/2014/main" id="{319727F5-19EC-80A0-00E4-78F4C2F4E93D}"/>
              </a:ext>
            </a:extLst>
          </p:cNvPr>
          <p:cNvSpPr>
            <a:spLocks noGrp="1"/>
          </p:cNvSpPr>
          <p:nvPr>
            <p:ph type="pic" sz="quarter" idx="15" hasCustomPrompt="1"/>
          </p:nvPr>
        </p:nvSpPr>
        <p:spPr>
          <a:xfrm>
            <a:off x="6732000" y="447675"/>
            <a:ext cx="4957200" cy="2272650"/>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7" name="Tijdelijke aanduiding voor datum 6">
            <a:extLst>
              <a:ext uri="{FF2B5EF4-FFF2-40B4-BE49-F238E27FC236}">
                <a16:creationId xmlns:a16="http://schemas.microsoft.com/office/drawing/2014/main" id="{4574C901-ED2E-D452-2AF5-64D74C27F986}"/>
              </a:ext>
            </a:extLst>
          </p:cNvPr>
          <p:cNvSpPr>
            <a:spLocks noGrp="1"/>
          </p:cNvSpPr>
          <p:nvPr>
            <p:ph type="dt" sz="half" idx="17"/>
          </p:nvPr>
        </p:nvSpPr>
        <p:spPr/>
        <p:txBody>
          <a:bodyPr/>
          <a:lstStyle/>
          <a:p>
            <a:r>
              <a:rPr lang="nl-NL"/>
              <a:t>Groningen, 25 september 2025</a:t>
            </a:r>
            <a:endParaRPr lang="nl-NL" dirty="0"/>
          </a:p>
        </p:txBody>
      </p:sp>
      <p:sp>
        <p:nvSpPr>
          <p:cNvPr id="8" name="Tijdelijke aanduiding voor voettekst 7">
            <a:extLst>
              <a:ext uri="{FF2B5EF4-FFF2-40B4-BE49-F238E27FC236}">
                <a16:creationId xmlns:a16="http://schemas.microsoft.com/office/drawing/2014/main" id="{3DA2EA86-E738-5B0B-75E6-3BB583238C0A}"/>
              </a:ext>
            </a:extLst>
          </p:cNvPr>
          <p:cNvSpPr>
            <a:spLocks noGrp="1"/>
          </p:cNvSpPr>
          <p:nvPr>
            <p:ph type="ftr" sz="quarter" idx="18"/>
          </p:nvPr>
        </p:nvSpPr>
        <p:spPr/>
        <p:txBody>
          <a:bodyPr/>
          <a:lstStyle/>
          <a:p>
            <a:endParaRPr lang="nl-NL" dirty="0"/>
          </a:p>
        </p:txBody>
      </p:sp>
      <p:sp>
        <p:nvSpPr>
          <p:cNvPr id="10" name="Tijdelijke aanduiding voor dianummer 9">
            <a:extLst>
              <a:ext uri="{FF2B5EF4-FFF2-40B4-BE49-F238E27FC236}">
                <a16:creationId xmlns:a16="http://schemas.microsoft.com/office/drawing/2014/main" id="{E1E32606-D7D8-D746-DC03-03DD5499C710}"/>
              </a:ext>
            </a:extLst>
          </p:cNvPr>
          <p:cNvSpPr>
            <a:spLocks noGrp="1"/>
          </p:cNvSpPr>
          <p:nvPr>
            <p:ph type="sldNum" sz="quarter" idx="19"/>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938599862"/>
      </p:ext>
    </p:extLst>
  </p:cSld>
  <p:clrMapOvr>
    <a:masterClrMapping/>
  </p:clrMapOvr>
  <p:hf sldNum="0" hdr="0" ftr="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oud (Afbeeldin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5457826" cy="5652117"/>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Picture Placeholder 13">
            <a:extLst>
              <a:ext uri="{FF2B5EF4-FFF2-40B4-BE49-F238E27FC236}">
                <a16:creationId xmlns:a16="http://schemas.microsoft.com/office/drawing/2014/main" id="{20C83E23-F90A-2938-89AC-89E96BB2DA60}"/>
              </a:ext>
            </a:extLst>
          </p:cNvPr>
          <p:cNvSpPr>
            <a:spLocks noGrp="1"/>
          </p:cNvSpPr>
          <p:nvPr>
            <p:ph type="pic" sz="quarter" idx="14" hasCustomPrompt="1"/>
          </p:nvPr>
        </p:nvSpPr>
        <p:spPr>
          <a:xfrm>
            <a:off x="6223000" y="423557"/>
            <a:ext cx="5457600" cy="5652116"/>
          </a:xfrm>
          <a:prstGeom prst="roundRect">
            <a:avLst>
              <a:gd name="adj" fmla="val 138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E113E51F-5121-A56D-6B4E-50B50CFC1C42}"/>
              </a:ext>
            </a:extLst>
          </p:cNvPr>
          <p:cNvSpPr>
            <a:spLocks noGrp="1"/>
          </p:cNvSpPr>
          <p:nvPr>
            <p:ph type="dt" sz="half" idx="15"/>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5BF2F36D-8352-9DC8-2236-2C42F1427B68}"/>
              </a:ext>
            </a:extLst>
          </p:cNvPr>
          <p:cNvSpPr>
            <a:spLocks noGrp="1"/>
          </p:cNvSpPr>
          <p:nvPr>
            <p:ph type="ftr" sz="quarter" idx="16"/>
          </p:nvPr>
        </p:nvSpPr>
        <p:spPr/>
        <p:txBody>
          <a:bodyPr/>
          <a:lstStyle/>
          <a:p>
            <a:endParaRPr lang="nl-NL" dirty="0"/>
          </a:p>
        </p:txBody>
      </p:sp>
      <p:sp>
        <p:nvSpPr>
          <p:cNvPr id="5" name="Tijdelijke aanduiding voor dianummer 4">
            <a:extLst>
              <a:ext uri="{FF2B5EF4-FFF2-40B4-BE49-F238E27FC236}">
                <a16:creationId xmlns:a16="http://schemas.microsoft.com/office/drawing/2014/main" id="{B968313F-F993-9926-A943-56CD3347062A}"/>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548935921"/>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2 (Volledig beeld)">
    <p:spTree>
      <p:nvGrpSpPr>
        <p:cNvPr id="1" name=""/>
        <p:cNvGrpSpPr/>
        <p:nvPr/>
      </p:nvGrpSpPr>
      <p:grpSpPr>
        <a:xfrm>
          <a:off x="0" y="0"/>
          <a:ext cx="0" cy="0"/>
          <a:chOff x="0" y="0"/>
          <a:chExt cx="0" cy="0"/>
        </a:xfrm>
      </p:grpSpPr>
      <p:sp>
        <p:nvSpPr>
          <p:cNvPr id="5" name="Picture Placeholder 126">
            <a:extLst>
              <a:ext uri="{FF2B5EF4-FFF2-40B4-BE49-F238E27FC236}">
                <a16:creationId xmlns:a16="http://schemas.microsoft.com/office/drawing/2014/main" id="{9DCD6774-DA24-6AD9-9625-D4A751EC8D09}"/>
              </a:ext>
            </a:extLst>
          </p:cNvPr>
          <p:cNvSpPr>
            <a:spLocks noGrp="1"/>
          </p:cNvSpPr>
          <p:nvPr>
            <p:ph type="pic" sz="quarter" idx="23" hasCustomPrompt="1"/>
          </p:nvPr>
        </p:nvSpPr>
        <p:spPr>
          <a:xfrm>
            <a:off x="0" y="0"/>
            <a:ext cx="12193200" cy="6354000"/>
          </a:xfrm>
          <a:solidFill>
            <a:srgbClr val="DCE1E6"/>
          </a:solidFill>
        </p:spPr>
        <p:txBody>
          <a:bodyPr lIns="108000" tIns="108000" rIns="108000" bIns="1800000" anchor="b" anchorCtr="0"/>
          <a:lstStyle>
            <a:lvl1pPr algn="ctr">
              <a:buNone/>
              <a:defRPr sz="1500"/>
            </a:lvl1pPr>
          </a:lstStyle>
          <a:p>
            <a:pPr marL="0" marR="0" lvl="0" indent="0" algn="ctr" defTabSz="3600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nl-NL"/>
              <a:t>Plaats hier een afbeelding, klik hiervoor op het pictogram.</a:t>
            </a:r>
            <a:endParaRPr lang="nl-NL" dirty="0"/>
          </a:p>
        </p:txBody>
      </p:sp>
      <p:sp>
        <p:nvSpPr>
          <p:cNvPr id="2" name="Title 1"/>
          <p:cNvSpPr>
            <a:spLocks noGrp="1"/>
          </p:cNvSpPr>
          <p:nvPr>
            <p:ph type="ctrTitle" hasCustomPrompt="1"/>
          </p:nvPr>
        </p:nvSpPr>
        <p:spPr>
          <a:xfrm>
            <a:off x="508000" y="423557"/>
            <a:ext cx="11174000" cy="1800493"/>
          </a:xfrm>
        </p:spPr>
        <p:txBody>
          <a:bodyPr wrap="square" anchor="t" anchorCtr="0">
            <a:noAutofit/>
          </a:bodyPr>
          <a:lstStyle>
            <a:lvl1pPr algn="ctr">
              <a:lnSpc>
                <a:spcPct val="90000"/>
              </a:lnSpc>
              <a:defRPr sz="6500">
                <a:solidFill>
                  <a:schemeClr val="bg2"/>
                </a:solidFill>
              </a:defRPr>
            </a:lvl1pPr>
          </a:lstStyle>
          <a:p>
            <a:r>
              <a:rPr lang="nl-NL"/>
              <a:t>Titel</a:t>
            </a:r>
            <a:br>
              <a:rPr lang="nl-NL"/>
            </a:br>
            <a:r>
              <a:rPr lang="nl-NL"/>
              <a:t>over 2 regels</a:t>
            </a:r>
            <a:endParaRPr lang="nl-NL" dirty="0"/>
          </a:p>
        </p:txBody>
      </p:sp>
      <p:sp>
        <p:nvSpPr>
          <p:cNvPr id="3" name="Tijdelijke aanduiding voor datum 2">
            <a:extLst>
              <a:ext uri="{FF2B5EF4-FFF2-40B4-BE49-F238E27FC236}">
                <a16:creationId xmlns:a16="http://schemas.microsoft.com/office/drawing/2014/main" id="{E6274457-8DE0-6B1F-2CEA-748E03CC7FD2}"/>
              </a:ext>
            </a:extLst>
          </p:cNvPr>
          <p:cNvSpPr>
            <a:spLocks noGrp="1"/>
          </p:cNvSpPr>
          <p:nvPr>
            <p:ph type="dt" sz="half" idx="24"/>
          </p:nvPr>
        </p:nvSpPr>
        <p:spPr/>
        <p:txBody>
          <a:bodyPr vert="horz" lIns="0" tIns="0" rIns="0" bIns="0" rtlCol="0" anchor="t" anchorCtr="0">
            <a:noAutofit/>
          </a:bodyPr>
          <a:lstStyle>
            <a:lvl1pPr>
              <a:defRPr lang="en-GB" strike="noStrike" smtClean="0">
                <a:solidFill>
                  <a:schemeClr val="bg1"/>
                </a:solidFill>
              </a:defRPr>
            </a:lvl1pPr>
          </a:lstStyle>
          <a:p>
            <a:r>
              <a:rPr lang="nl-NL" dirty="0"/>
              <a:t>Groningen, 25 september 2025</a:t>
            </a:r>
          </a:p>
        </p:txBody>
      </p:sp>
      <p:sp>
        <p:nvSpPr>
          <p:cNvPr id="4" name="Tijdelijke aanduiding voor voettekst 3">
            <a:extLst>
              <a:ext uri="{FF2B5EF4-FFF2-40B4-BE49-F238E27FC236}">
                <a16:creationId xmlns:a16="http://schemas.microsoft.com/office/drawing/2014/main" id="{9E7FE8F3-404D-23A9-4A4A-66030396408D}"/>
              </a:ext>
            </a:extLst>
          </p:cNvPr>
          <p:cNvSpPr>
            <a:spLocks noGrp="1"/>
          </p:cNvSpPr>
          <p:nvPr>
            <p:ph type="ftr" sz="quarter" idx="25"/>
          </p:nvPr>
        </p:nvSpPr>
        <p:spPr/>
        <p:txBody>
          <a:bodyPr/>
          <a:lstStyle/>
          <a:p>
            <a:endParaRPr lang="nl-NL" dirty="0"/>
          </a:p>
        </p:txBody>
      </p:sp>
      <p:sp>
        <p:nvSpPr>
          <p:cNvPr id="6" name="Tijdelijke aanduiding voor dianummer 5">
            <a:extLst>
              <a:ext uri="{FF2B5EF4-FFF2-40B4-BE49-F238E27FC236}">
                <a16:creationId xmlns:a16="http://schemas.microsoft.com/office/drawing/2014/main" id="{FAFA12E2-DAF2-CE37-3EB1-D7B87777D720}"/>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821753404"/>
      </p:ext>
    </p:extLst>
  </p:cSld>
  <p:clrMapOvr>
    <a:masterClrMapping/>
  </p:clrMapOvr>
  <p:hf sldNum="0" hdr="0" ftr="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oud (Afbeelding bree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443883"/>
            <a:ext cx="3552826" cy="5652117"/>
          </a:xfrm>
        </p:spPr>
        <p:txBody>
          <a:bodyPr/>
          <a:lstStyle>
            <a:lvl1pPr>
              <a:defRPr sz="1750"/>
            </a:lvl1pPr>
            <a:lvl2pPr>
              <a:defRPr sz="1750"/>
            </a:lvl2pPr>
            <a:lvl3pPr>
              <a:defRPr sz="1750"/>
            </a:lvl3pPr>
            <a:lvl4pPr>
              <a:defRPr sz="1750"/>
            </a:lvl4pPr>
            <a:lvl5pPr>
              <a:defRPr sz="175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7" name="Picture Placeholder 13">
            <a:extLst>
              <a:ext uri="{FF2B5EF4-FFF2-40B4-BE49-F238E27FC236}">
                <a16:creationId xmlns:a16="http://schemas.microsoft.com/office/drawing/2014/main" id="{20C83E23-F90A-2938-89AC-89E96BB2DA60}"/>
              </a:ext>
            </a:extLst>
          </p:cNvPr>
          <p:cNvSpPr>
            <a:spLocks noGrp="1"/>
          </p:cNvSpPr>
          <p:nvPr>
            <p:ph type="pic" sz="quarter" idx="14" hasCustomPrompt="1"/>
          </p:nvPr>
        </p:nvSpPr>
        <p:spPr>
          <a:xfrm>
            <a:off x="4318000" y="423556"/>
            <a:ext cx="7362826" cy="5672443"/>
          </a:xfrm>
          <a:prstGeom prst="roundRect">
            <a:avLst>
              <a:gd name="adj" fmla="val 138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94184CCB-3FA6-1A38-3B31-409893E707F5}"/>
              </a:ext>
            </a:extLst>
          </p:cNvPr>
          <p:cNvSpPr>
            <a:spLocks noGrp="1"/>
          </p:cNvSpPr>
          <p:nvPr>
            <p:ph type="dt" sz="half" idx="15"/>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6707DC55-58F7-5779-AE90-C55603341CE4}"/>
              </a:ext>
            </a:extLst>
          </p:cNvPr>
          <p:cNvSpPr>
            <a:spLocks noGrp="1"/>
          </p:cNvSpPr>
          <p:nvPr>
            <p:ph type="ftr" sz="quarter" idx="16"/>
          </p:nvPr>
        </p:nvSpPr>
        <p:spPr/>
        <p:txBody>
          <a:bodyPr/>
          <a:lstStyle/>
          <a:p>
            <a:endParaRPr lang="nl-NL" dirty="0"/>
          </a:p>
        </p:txBody>
      </p:sp>
      <p:sp>
        <p:nvSpPr>
          <p:cNvPr id="5" name="Tijdelijke aanduiding voor dianummer 4">
            <a:extLst>
              <a:ext uri="{FF2B5EF4-FFF2-40B4-BE49-F238E27FC236}">
                <a16:creationId xmlns:a16="http://schemas.microsoft.com/office/drawing/2014/main" id="{A72FA0E9-9F4E-0513-6438-4B6000B5DEA3}"/>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55997886"/>
      </p:ext>
    </p:extLst>
  </p:cSld>
  <p:clrMapOvr>
    <a:masterClrMapping/>
  </p:clrMapOvr>
  <p:hf sldNum="0"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nhoud (Drie kolomm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p>
            <a:r>
              <a:rPr lang="nl-NL"/>
              <a:t>Hoofdstuk</a:t>
            </a:r>
            <a:endParaRPr lang="nl-NL" dirty="0"/>
          </a:p>
        </p:txBody>
      </p:sp>
      <p:sp>
        <p:nvSpPr>
          <p:cNvPr id="6" name="Content Placeholder 2">
            <a:extLst>
              <a:ext uri="{FF2B5EF4-FFF2-40B4-BE49-F238E27FC236}">
                <a16:creationId xmlns:a16="http://schemas.microsoft.com/office/drawing/2014/main" id="{398A85BD-8CEC-38CF-1368-83199E1D35CC}"/>
              </a:ext>
            </a:extLst>
          </p:cNvPr>
          <p:cNvSpPr>
            <a:spLocks noGrp="1"/>
          </p:cNvSpPr>
          <p:nvPr>
            <p:ph idx="1"/>
          </p:nvPr>
        </p:nvSpPr>
        <p:spPr>
          <a:xfrm>
            <a:off x="511174" y="1524000"/>
            <a:ext cx="3560400" cy="4248150"/>
          </a:xfrm>
        </p:spPr>
        <p:txBody>
          <a:bodyPr/>
          <a:lstStyle>
            <a:lvl1pPr>
              <a:defRPr sz="1750"/>
            </a:lvl1pPr>
            <a:lvl2pPr>
              <a:defRPr sz="1750"/>
            </a:lvl2pPr>
            <a:lvl3pPr>
              <a:defRPr sz="1750"/>
            </a:lvl3pPr>
            <a:lvl4pPr>
              <a:defRPr sz="1750"/>
            </a:lvl4pPr>
            <a:lvl5pPr>
              <a:defRPr sz="175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9" name="Content Placeholder 2">
            <a:extLst>
              <a:ext uri="{FF2B5EF4-FFF2-40B4-BE49-F238E27FC236}">
                <a16:creationId xmlns:a16="http://schemas.microsoft.com/office/drawing/2014/main" id="{61065C17-EBB4-FE81-4DF5-1B7B64EA3A07}"/>
              </a:ext>
            </a:extLst>
          </p:cNvPr>
          <p:cNvSpPr>
            <a:spLocks noGrp="1"/>
          </p:cNvSpPr>
          <p:nvPr>
            <p:ph idx="13"/>
          </p:nvPr>
        </p:nvSpPr>
        <p:spPr>
          <a:xfrm>
            <a:off x="4318000" y="1524000"/>
            <a:ext cx="3560400" cy="4248150"/>
          </a:xfrm>
        </p:spPr>
        <p:txBody>
          <a:bodyPr/>
          <a:lstStyle>
            <a:lvl1pPr>
              <a:defRPr sz="1750"/>
            </a:lvl1pPr>
            <a:lvl2pPr>
              <a:defRPr sz="1750"/>
            </a:lvl2pPr>
            <a:lvl3pPr>
              <a:defRPr sz="1750"/>
            </a:lvl3pPr>
            <a:lvl4pPr>
              <a:defRPr sz="1750"/>
            </a:lvl4pPr>
            <a:lvl5pPr>
              <a:defRPr sz="175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10" name="Content Placeholder 2">
            <a:extLst>
              <a:ext uri="{FF2B5EF4-FFF2-40B4-BE49-F238E27FC236}">
                <a16:creationId xmlns:a16="http://schemas.microsoft.com/office/drawing/2014/main" id="{B8E5B81C-5C61-5C8A-2D09-05CD39F37DB7}"/>
              </a:ext>
            </a:extLst>
          </p:cNvPr>
          <p:cNvSpPr>
            <a:spLocks noGrp="1"/>
          </p:cNvSpPr>
          <p:nvPr>
            <p:ph idx="14"/>
          </p:nvPr>
        </p:nvSpPr>
        <p:spPr>
          <a:xfrm>
            <a:off x="8128000" y="1524000"/>
            <a:ext cx="3560400" cy="4248150"/>
          </a:xfrm>
        </p:spPr>
        <p:txBody>
          <a:bodyPr/>
          <a:lstStyle>
            <a:lvl1pPr>
              <a:defRPr sz="1750"/>
            </a:lvl1pPr>
            <a:lvl2pPr>
              <a:defRPr sz="1750"/>
            </a:lvl2pPr>
            <a:lvl3pPr>
              <a:defRPr sz="1750"/>
            </a:lvl3pPr>
            <a:lvl4pPr>
              <a:defRPr sz="1750"/>
            </a:lvl4pPr>
            <a:lvl5pPr>
              <a:defRPr sz="175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3" name="Tijdelijke aanduiding voor datum 2">
            <a:extLst>
              <a:ext uri="{FF2B5EF4-FFF2-40B4-BE49-F238E27FC236}">
                <a16:creationId xmlns:a16="http://schemas.microsoft.com/office/drawing/2014/main" id="{7833C6C4-008C-0B74-1C5C-BE7445E2B9BA}"/>
              </a:ext>
            </a:extLst>
          </p:cNvPr>
          <p:cNvSpPr>
            <a:spLocks noGrp="1"/>
          </p:cNvSpPr>
          <p:nvPr>
            <p:ph type="dt" sz="half" idx="15"/>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EEB108B0-24CC-C9B7-52AF-065C0DF3812A}"/>
              </a:ext>
            </a:extLst>
          </p:cNvPr>
          <p:cNvSpPr>
            <a:spLocks noGrp="1"/>
          </p:cNvSpPr>
          <p:nvPr>
            <p:ph type="ftr" sz="quarter" idx="16"/>
          </p:nvPr>
        </p:nvSpPr>
        <p:spPr/>
        <p:txBody>
          <a:bodyPr/>
          <a:lstStyle/>
          <a:p>
            <a:endParaRPr lang="nl-NL" dirty="0"/>
          </a:p>
        </p:txBody>
      </p:sp>
      <p:sp>
        <p:nvSpPr>
          <p:cNvPr id="5" name="Tijdelijke aanduiding voor dianummer 4">
            <a:extLst>
              <a:ext uri="{FF2B5EF4-FFF2-40B4-BE49-F238E27FC236}">
                <a16:creationId xmlns:a16="http://schemas.microsoft.com/office/drawing/2014/main" id="{D6271239-2784-CFA1-BBD7-16DB77481704}"/>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655119246"/>
      </p:ext>
    </p:extLst>
  </p:cSld>
  <p:clrMapOvr>
    <a:masterClrMapping/>
  </p:clrMapOvr>
  <p:hf sldNum="0"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houd (Drie tekstkaders en afbeeldingen)">
    <p:spTree>
      <p:nvGrpSpPr>
        <p:cNvPr id="1" name=""/>
        <p:cNvGrpSpPr/>
        <p:nvPr/>
      </p:nvGrpSpPr>
      <p:grpSpPr>
        <a:xfrm>
          <a:off x="0" y="0"/>
          <a:ext cx="0" cy="0"/>
          <a:chOff x="0" y="0"/>
          <a:chExt cx="0" cy="0"/>
        </a:xfrm>
      </p:grpSpPr>
      <p:sp>
        <p:nvSpPr>
          <p:cNvPr id="22" name="Text Placeholder 12">
            <a:extLst>
              <a:ext uri="{FF2B5EF4-FFF2-40B4-BE49-F238E27FC236}">
                <a16:creationId xmlns:a16="http://schemas.microsoft.com/office/drawing/2014/main" id="{F2FA3913-9B69-55D6-4BFB-160A35E7C869}"/>
              </a:ext>
            </a:extLst>
          </p:cNvPr>
          <p:cNvSpPr>
            <a:spLocks noGrp="1"/>
          </p:cNvSpPr>
          <p:nvPr>
            <p:ph type="body" sz="quarter" idx="16" hasCustomPrompt="1"/>
          </p:nvPr>
        </p:nvSpPr>
        <p:spPr>
          <a:xfrm>
            <a:off x="503600" y="1524000"/>
            <a:ext cx="3560400" cy="4248150"/>
          </a:xfrm>
          <a:prstGeom prst="roundRect">
            <a:avLst>
              <a:gd name="adj" fmla="val 1951"/>
            </a:avLst>
          </a:prstGeom>
          <a:solidFill>
            <a:schemeClr val="bg2"/>
          </a:solidFill>
        </p:spPr>
        <p:txBody>
          <a:bodyPr/>
          <a:lstStyle>
            <a:lvl1pPr>
              <a:defRPr/>
            </a:lvl1pPr>
          </a:lstStyle>
          <a:p>
            <a:pPr lvl="0"/>
            <a:r>
              <a:rPr lang="nl-NL"/>
              <a:t> </a:t>
            </a:r>
            <a:endParaRPr lang="nl-NL" dirty="0"/>
          </a:p>
        </p:txBody>
      </p:sp>
      <p:sp>
        <p:nvSpPr>
          <p:cNvPr id="24" name="Text Placeholder 12">
            <a:extLst>
              <a:ext uri="{FF2B5EF4-FFF2-40B4-BE49-F238E27FC236}">
                <a16:creationId xmlns:a16="http://schemas.microsoft.com/office/drawing/2014/main" id="{1C82D6E8-E4D2-186C-8CBF-4859FAEB9D91}"/>
              </a:ext>
            </a:extLst>
          </p:cNvPr>
          <p:cNvSpPr>
            <a:spLocks noGrp="1"/>
          </p:cNvSpPr>
          <p:nvPr>
            <p:ph type="body" sz="quarter" idx="18" hasCustomPrompt="1"/>
          </p:nvPr>
        </p:nvSpPr>
        <p:spPr>
          <a:xfrm>
            <a:off x="4333174" y="1524000"/>
            <a:ext cx="3560400" cy="4248150"/>
          </a:xfrm>
          <a:prstGeom prst="roundRect">
            <a:avLst>
              <a:gd name="adj" fmla="val 1951"/>
            </a:avLst>
          </a:prstGeom>
          <a:solidFill>
            <a:schemeClr val="bg2"/>
          </a:solidFill>
        </p:spPr>
        <p:txBody>
          <a:bodyPr/>
          <a:lstStyle>
            <a:lvl1pPr>
              <a:defRPr/>
            </a:lvl1pPr>
          </a:lstStyle>
          <a:p>
            <a:pPr lvl="0"/>
            <a:r>
              <a:rPr lang="nl-NL"/>
              <a:t> </a:t>
            </a:r>
            <a:endParaRPr lang="nl-NL" dirty="0"/>
          </a:p>
        </p:txBody>
      </p:sp>
      <p:sp>
        <p:nvSpPr>
          <p:cNvPr id="26" name="Text Placeholder 12">
            <a:extLst>
              <a:ext uri="{FF2B5EF4-FFF2-40B4-BE49-F238E27FC236}">
                <a16:creationId xmlns:a16="http://schemas.microsoft.com/office/drawing/2014/main" id="{7DFE680C-166B-CC39-5278-D9BEE9B3BC99}"/>
              </a:ext>
            </a:extLst>
          </p:cNvPr>
          <p:cNvSpPr>
            <a:spLocks noGrp="1"/>
          </p:cNvSpPr>
          <p:nvPr>
            <p:ph type="body" sz="quarter" idx="20" hasCustomPrompt="1"/>
          </p:nvPr>
        </p:nvSpPr>
        <p:spPr>
          <a:xfrm>
            <a:off x="8128000" y="1524000"/>
            <a:ext cx="3560400" cy="4248150"/>
          </a:xfrm>
          <a:prstGeom prst="roundRect">
            <a:avLst>
              <a:gd name="adj" fmla="val 1951"/>
            </a:avLst>
          </a:prstGeom>
          <a:solidFill>
            <a:schemeClr val="bg2"/>
          </a:solidFill>
        </p:spPr>
        <p:txBody>
          <a:bodyPr/>
          <a:lstStyle>
            <a:lvl1pPr>
              <a:defRPr/>
            </a:lvl1pPr>
          </a:lstStyle>
          <a:p>
            <a:pPr lvl="0"/>
            <a:r>
              <a:rPr lang="nl-NL"/>
              <a:t> </a:t>
            </a:r>
            <a:endParaRPr lang="nl-NL" dirty="0"/>
          </a:p>
        </p:txBody>
      </p:sp>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23" name="Text Placeholder 15">
            <a:extLst>
              <a:ext uri="{FF2B5EF4-FFF2-40B4-BE49-F238E27FC236}">
                <a16:creationId xmlns:a16="http://schemas.microsoft.com/office/drawing/2014/main" id="{ABE803F5-9542-4406-B7B0-DB912CF80A8D}"/>
              </a:ext>
            </a:extLst>
          </p:cNvPr>
          <p:cNvSpPr>
            <a:spLocks noGrp="1"/>
          </p:cNvSpPr>
          <p:nvPr>
            <p:ph type="body" sz="quarter" idx="17"/>
          </p:nvPr>
        </p:nvSpPr>
        <p:spPr>
          <a:xfrm>
            <a:off x="789169" y="1760538"/>
            <a:ext cx="2989262" cy="1554162"/>
          </a:xfrm>
          <a:noFill/>
        </p:spPr>
        <p:txBody>
          <a:bodyPr/>
          <a:lstStyle>
            <a:lvl1pPr>
              <a:defRPr sz="1750"/>
            </a:lvl1pPr>
          </a:lstStyle>
          <a:p>
            <a:pPr lvl="0"/>
            <a:r>
              <a:rPr lang="nl-NL" dirty="0"/>
              <a:t>Klikken om de tekststijl van het model te bewerken</a:t>
            </a:r>
          </a:p>
        </p:txBody>
      </p:sp>
      <p:sp>
        <p:nvSpPr>
          <p:cNvPr id="25" name="Text Placeholder 15">
            <a:extLst>
              <a:ext uri="{FF2B5EF4-FFF2-40B4-BE49-F238E27FC236}">
                <a16:creationId xmlns:a16="http://schemas.microsoft.com/office/drawing/2014/main" id="{897D348C-F271-4F45-59E2-27A9471A49F4}"/>
              </a:ext>
            </a:extLst>
          </p:cNvPr>
          <p:cNvSpPr>
            <a:spLocks noGrp="1"/>
          </p:cNvSpPr>
          <p:nvPr>
            <p:ph type="body" sz="quarter" idx="19"/>
          </p:nvPr>
        </p:nvSpPr>
        <p:spPr>
          <a:xfrm>
            <a:off x="4618743" y="1760856"/>
            <a:ext cx="2989262" cy="1554162"/>
          </a:xfrm>
          <a:noFill/>
        </p:spPr>
        <p:txBody>
          <a:bodyPr/>
          <a:lstStyle>
            <a:lvl1pPr>
              <a:defRPr sz="1750"/>
            </a:lvl1pPr>
          </a:lstStyle>
          <a:p>
            <a:pPr lvl="0"/>
            <a:r>
              <a:rPr lang="nl-NL" dirty="0"/>
              <a:t>Klikken om de tekststijl van het model te bewerken</a:t>
            </a:r>
          </a:p>
        </p:txBody>
      </p:sp>
      <p:sp>
        <p:nvSpPr>
          <p:cNvPr id="27" name="Text Placeholder 15">
            <a:extLst>
              <a:ext uri="{FF2B5EF4-FFF2-40B4-BE49-F238E27FC236}">
                <a16:creationId xmlns:a16="http://schemas.microsoft.com/office/drawing/2014/main" id="{B35E8ACD-A984-01EA-A59D-2E816F6AFAFF}"/>
              </a:ext>
            </a:extLst>
          </p:cNvPr>
          <p:cNvSpPr>
            <a:spLocks noGrp="1"/>
          </p:cNvSpPr>
          <p:nvPr>
            <p:ph type="body" sz="quarter" idx="21"/>
          </p:nvPr>
        </p:nvSpPr>
        <p:spPr>
          <a:xfrm>
            <a:off x="8413569" y="1760856"/>
            <a:ext cx="2989262" cy="1554162"/>
          </a:xfrm>
          <a:noFill/>
        </p:spPr>
        <p:txBody>
          <a:bodyPr/>
          <a:lstStyle>
            <a:lvl1pPr>
              <a:defRPr sz="1750"/>
            </a:lvl1pPr>
          </a:lstStyle>
          <a:p>
            <a:pPr lvl="0"/>
            <a:r>
              <a:rPr lang="nl-NL" dirty="0"/>
              <a:t>Klikken om de tekststijl van het model te bewerken</a:t>
            </a:r>
          </a:p>
        </p:txBody>
      </p:sp>
      <p:sp>
        <p:nvSpPr>
          <p:cNvPr id="28" name="Picture Placeholder 11">
            <a:extLst>
              <a:ext uri="{FF2B5EF4-FFF2-40B4-BE49-F238E27FC236}">
                <a16:creationId xmlns:a16="http://schemas.microsoft.com/office/drawing/2014/main" id="{6087CBF8-EECD-BEB8-FF57-B2C0959469C2}"/>
              </a:ext>
            </a:extLst>
          </p:cNvPr>
          <p:cNvSpPr>
            <a:spLocks noGrp="1"/>
          </p:cNvSpPr>
          <p:nvPr>
            <p:ph type="pic" sz="quarter" idx="15" hasCustomPrompt="1"/>
          </p:nvPr>
        </p:nvSpPr>
        <p:spPr>
          <a:xfrm>
            <a:off x="789169" y="3631219"/>
            <a:ext cx="2989262" cy="19424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29" name="Picture Placeholder 11">
            <a:extLst>
              <a:ext uri="{FF2B5EF4-FFF2-40B4-BE49-F238E27FC236}">
                <a16:creationId xmlns:a16="http://schemas.microsoft.com/office/drawing/2014/main" id="{6DE044AD-5778-0A38-DFF1-2C71755D246B}"/>
              </a:ext>
            </a:extLst>
          </p:cNvPr>
          <p:cNvSpPr>
            <a:spLocks noGrp="1"/>
          </p:cNvSpPr>
          <p:nvPr>
            <p:ph type="pic" sz="quarter" idx="22" hasCustomPrompt="1"/>
          </p:nvPr>
        </p:nvSpPr>
        <p:spPr>
          <a:xfrm>
            <a:off x="4618743" y="3631219"/>
            <a:ext cx="2989262" cy="19424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30" name="Picture Placeholder 11">
            <a:extLst>
              <a:ext uri="{FF2B5EF4-FFF2-40B4-BE49-F238E27FC236}">
                <a16:creationId xmlns:a16="http://schemas.microsoft.com/office/drawing/2014/main" id="{A6985AE9-91C2-01C2-5E84-0031365B7F2D}"/>
              </a:ext>
            </a:extLst>
          </p:cNvPr>
          <p:cNvSpPr>
            <a:spLocks noGrp="1"/>
          </p:cNvSpPr>
          <p:nvPr>
            <p:ph type="pic" sz="quarter" idx="23" hasCustomPrompt="1"/>
          </p:nvPr>
        </p:nvSpPr>
        <p:spPr>
          <a:xfrm>
            <a:off x="8413569" y="3631219"/>
            <a:ext cx="2989262" cy="19424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3" name="Tijdelijke aanduiding voor datum 2">
            <a:extLst>
              <a:ext uri="{FF2B5EF4-FFF2-40B4-BE49-F238E27FC236}">
                <a16:creationId xmlns:a16="http://schemas.microsoft.com/office/drawing/2014/main" id="{1E75A807-499F-F066-6640-78520509F0F7}"/>
              </a:ext>
            </a:extLst>
          </p:cNvPr>
          <p:cNvSpPr>
            <a:spLocks noGrp="1"/>
          </p:cNvSpPr>
          <p:nvPr>
            <p:ph type="dt" sz="half" idx="24"/>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6C059CE5-210C-76C9-8A23-BF51C7B2B4BD}"/>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C44798E1-38E1-D43B-F12B-BA66D3EB20BE}"/>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578054870"/>
      </p:ext>
    </p:extLst>
  </p:cSld>
  <p:clrMapOvr>
    <a:masterClrMapping/>
  </p:clrMapOvr>
  <p:hf sldNum="0" hdr="0" ftr="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nhoud (Met subkop, drie tekstkaders en afbeeldingen)">
    <p:spTree>
      <p:nvGrpSpPr>
        <p:cNvPr id="1" name=""/>
        <p:cNvGrpSpPr/>
        <p:nvPr/>
      </p:nvGrpSpPr>
      <p:grpSpPr>
        <a:xfrm>
          <a:off x="0" y="0"/>
          <a:ext cx="0" cy="0"/>
          <a:chOff x="0" y="0"/>
          <a:chExt cx="0" cy="0"/>
        </a:xfrm>
      </p:grpSpPr>
      <p:sp>
        <p:nvSpPr>
          <p:cNvPr id="11" name="Text Placeholder 12">
            <a:extLst>
              <a:ext uri="{FF2B5EF4-FFF2-40B4-BE49-F238E27FC236}">
                <a16:creationId xmlns:a16="http://schemas.microsoft.com/office/drawing/2014/main" id="{426A73D7-14D9-2DA2-8C4C-FF2D1FE0B83D}"/>
              </a:ext>
            </a:extLst>
          </p:cNvPr>
          <p:cNvSpPr>
            <a:spLocks noGrp="1"/>
          </p:cNvSpPr>
          <p:nvPr>
            <p:ph type="body" sz="quarter" idx="24" hasCustomPrompt="1"/>
          </p:nvPr>
        </p:nvSpPr>
        <p:spPr>
          <a:xfrm>
            <a:off x="4333174" y="1897856"/>
            <a:ext cx="3560400" cy="3876993"/>
          </a:xfrm>
          <a:prstGeom prst="roundRect">
            <a:avLst>
              <a:gd name="adj" fmla="val 1816"/>
            </a:avLst>
          </a:prstGeom>
          <a:solidFill>
            <a:schemeClr val="bg2"/>
          </a:solidFill>
        </p:spPr>
        <p:txBody>
          <a:bodyPr/>
          <a:lstStyle>
            <a:lvl1pPr>
              <a:defRPr/>
            </a:lvl1pPr>
          </a:lstStyle>
          <a:p>
            <a:pPr lvl="0"/>
            <a:r>
              <a:rPr lang="nl-NL"/>
              <a:t> </a:t>
            </a:r>
            <a:endParaRPr lang="nl-NL" dirty="0"/>
          </a:p>
        </p:txBody>
      </p:sp>
      <p:sp>
        <p:nvSpPr>
          <p:cNvPr id="12" name="Text Placeholder 12">
            <a:extLst>
              <a:ext uri="{FF2B5EF4-FFF2-40B4-BE49-F238E27FC236}">
                <a16:creationId xmlns:a16="http://schemas.microsoft.com/office/drawing/2014/main" id="{6BCF54B5-F7D7-563C-A5AF-F2EA981A9A3C}"/>
              </a:ext>
            </a:extLst>
          </p:cNvPr>
          <p:cNvSpPr>
            <a:spLocks noGrp="1"/>
          </p:cNvSpPr>
          <p:nvPr>
            <p:ph type="body" sz="quarter" idx="25" hasCustomPrompt="1"/>
          </p:nvPr>
        </p:nvSpPr>
        <p:spPr>
          <a:xfrm>
            <a:off x="8128000" y="1897856"/>
            <a:ext cx="3560400" cy="3876993"/>
          </a:xfrm>
          <a:prstGeom prst="roundRect">
            <a:avLst>
              <a:gd name="adj" fmla="val 1816"/>
            </a:avLst>
          </a:prstGeom>
          <a:solidFill>
            <a:schemeClr val="bg2"/>
          </a:solidFill>
        </p:spPr>
        <p:txBody>
          <a:bodyPr/>
          <a:lstStyle>
            <a:lvl1pPr>
              <a:defRPr/>
            </a:lvl1pPr>
          </a:lstStyle>
          <a:p>
            <a:pPr lvl="0"/>
            <a:r>
              <a:rPr lang="nl-NL"/>
              <a:t> </a:t>
            </a:r>
            <a:endParaRPr lang="nl-NL" dirty="0"/>
          </a:p>
        </p:txBody>
      </p:sp>
      <p:sp>
        <p:nvSpPr>
          <p:cNvPr id="22" name="Text Placeholder 12">
            <a:extLst>
              <a:ext uri="{FF2B5EF4-FFF2-40B4-BE49-F238E27FC236}">
                <a16:creationId xmlns:a16="http://schemas.microsoft.com/office/drawing/2014/main" id="{F2FA3913-9B69-55D6-4BFB-160A35E7C869}"/>
              </a:ext>
            </a:extLst>
          </p:cNvPr>
          <p:cNvSpPr>
            <a:spLocks noGrp="1"/>
          </p:cNvSpPr>
          <p:nvPr>
            <p:ph type="body" sz="quarter" idx="16" hasCustomPrompt="1"/>
          </p:nvPr>
        </p:nvSpPr>
        <p:spPr>
          <a:xfrm>
            <a:off x="511174" y="1897856"/>
            <a:ext cx="3560400" cy="3876993"/>
          </a:xfrm>
          <a:prstGeom prst="roundRect">
            <a:avLst>
              <a:gd name="adj" fmla="val 1816"/>
            </a:avLst>
          </a:prstGeom>
          <a:solidFill>
            <a:schemeClr val="bg2"/>
          </a:solidFill>
        </p:spPr>
        <p:txBody>
          <a:bodyPr/>
          <a:lstStyle>
            <a:lvl1pPr>
              <a:defRPr/>
            </a:lvl1pPr>
          </a:lstStyle>
          <a:p>
            <a:pPr lvl="0"/>
            <a:r>
              <a:rPr lang="nl-NL"/>
              <a:t> </a:t>
            </a:r>
            <a:endParaRPr lang="nl-NL" dirty="0"/>
          </a:p>
        </p:txBody>
      </p:sp>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23" name="Text Placeholder 15">
            <a:extLst>
              <a:ext uri="{FF2B5EF4-FFF2-40B4-BE49-F238E27FC236}">
                <a16:creationId xmlns:a16="http://schemas.microsoft.com/office/drawing/2014/main" id="{ABE803F5-9542-4406-B7B0-DB912CF80A8D}"/>
              </a:ext>
            </a:extLst>
          </p:cNvPr>
          <p:cNvSpPr>
            <a:spLocks noGrp="1"/>
          </p:cNvSpPr>
          <p:nvPr>
            <p:ph type="body" sz="quarter" idx="17"/>
          </p:nvPr>
        </p:nvSpPr>
        <p:spPr>
          <a:xfrm>
            <a:off x="777876" y="2084878"/>
            <a:ext cx="2989262" cy="1554162"/>
          </a:xfrm>
          <a:noFill/>
        </p:spPr>
        <p:txBody>
          <a:bodyPr/>
          <a:lstStyle>
            <a:lvl1pPr>
              <a:defRPr sz="1750"/>
            </a:lvl1pPr>
          </a:lstStyle>
          <a:p>
            <a:pPr lvl="0"/>
            <a:r>
              <a:rPr lang="nl-NL" dirty="0"/>
              <a:t>Klikken om de tekststijl van het model te bewerken</a:t>
            </a:r>
          </a:p>
        </p:txBody>
      </p:sp>
      <p:sp>
        <p:nvSpPr>
          <p:cNvPr id="25" name="Text Placeholder 15">
            <a:extLst>
              <a:ext uri="{FF2B5EF4-FFF2-40B4-BE49-F238E27FC236}">
                <a16:creationId xmlns:a16="http://schemas.microsoft.com/office/drawing/2014/main" id="{897D348C-F271-4F45-59E2-27A9471A49F4}"/>
              </a:ext>
            </a:extLst>
          </p:cNvPr>
          <p:cNvSpPr>
            <a:spLocks noGrp="1"/>
          </p:cNvSpPr>
          <p:nvPr>
            <p:ph type="body" sz="quarter" idx="19"/>
          </p:nvPr>
        </p:nvSpPr>
        <p:spPr>
          <a:xfrm>
            <a:off x="4603050" y="2084878"/>
            <a:ext cx="2989262" cy="1554162"/>
          </a:xfrm>
          <a:noFill/>
        </p:spPr>
        <p:txBody>
          <a:bodyPr/>
          <a:lstStyle>
            <a:lvl1pPr>
              <a:defRPr sz="1750"/>
            </a:lvl1pPr>
          </a:lstStyle>
          <a:p>
            <a:pPr lvl="0"/>
            <a:r>
              <a:rPr lang="nl-NL" dirty="0"/>
              <a:t>Klikken om de tekststijl van het model te bewerken</a:t>
            </a:r>
          </a:p>
        </p:txBody>
      </p:sp>
      <p:sp>
        <p:nvSpPr>
          <p:cNvPr id="27" name="Text Placeholder 15">
            <a:extLst>
              <a:ext uri="{FF2B5EF4-FFF2-40B4-BE49-F238E27FC236}">
                <a16:creationId xmlns:a16="http://schemas.microsoft.com/office/drawing/2014/main" id="{B35E8ACD-A984-01EA-A59D-2E816F6AFAFF}"/>
              </a:ext>
            </a:extLst>
          </p:cNvPr>
          <p:cNvSpPr>
            <a:spLocks noGrp="1"/>
          </p:cNvSpPr>
          <p:nvPr>
            <p:ph type="body" sz="quarter" idx="21"/>
          </p:nvPr>
        </p:nvSpPr>
        <p:spPr>
          <a:xfrm>
            <a:off x="8413569" y="2084878"/>
            <a:ext cx="2989262" cy="1554162"/>
          </a:xfrm>
          <a:noFill/>
        </p:spPr>
        <p:txBody>
          <a:bodyPr/>
          <a:lstStyle>
            <a:lvl1pPr>
              <a:defRPr sz="1750"/>
            </a:lvl1pPr>
          </a:lstStyle>
          <a:p>
            <a:pPr lvl="0"/>
            <a:r>
              <a:rPr lang="nl-NL" dirty="0"/>
              <a:t>Klikken om de tekststijl van het model te bewerken</a:t>
            </a:r>
          </a:p>
        </p:txBody>
      </p:sp>
      <p:sp>
        <p:nvSpPr>
          <p:cNvPr id="28" name="Picture Placeholder 11">
            <a:extLst>
              <a:ext uri="{FF2B5EF4-FFF2-40B4-BE49-F238E27FC236}">
                <a16:creationId xmlns:a16="http://schemas.microsoft.com/office/drawing/2014/main" id="{6087CBF8-EECD-BEB8-FF57-B2C0959469C2}"/>
              </a:ext>
            </a:extLst>
          </p:cNvPr>
          <p:cNvSpPr>
            <a:spLocks noGrp="1"/>
          </p:cNvSpPr>
          <p:nvPr>
            <p:ph type="pic" sz="quarter" idx="15" hasCustomPrompt="1"/>
          </p:nvPr>
        </p:nvSpPr>
        <p:spPr>
          <a:xfrm>
            <a:off x="777876" y="3859819"/>
            <a:ext cx="2989262" cy="17138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29" name="Picture Placeholder 11">
            <a:extLst>
              <a:ext uri="{FF2B5EF4-FFF2-40B4-BE49-F238E27FC236}">
                <a16:creationId xmlns:a16="http://schemas.microsoft.com/office/drawing/2014/main" id="{6DE044AD-5778-0A38-DFF1-2C71755D246B}"/>
              </a:ext>
            </a:extLst>
          </p:cNvPr>
          <p:cNvSpPr>
            <a:spLocks noGrp="1"/>
          </p:cNvSpPr>
          <p:nvPr>
            <p:ph type="pic" sz="quarter" idx="22" hasCustomPrompt="1"/>
          </p:nvPr>
        </p:nvSpPr>
        <p:spPr>
          <a:xfrm>
            <a:off x="4603050" y="3859819"/>
            <a:ext cx="2989262" cy="17138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30" name="Picture Placeholder 11">
            <a:extLst>
              <a:ext uri="{FF2B5EF4-FFF2-40B4-BE49-F238E27FC236}">
                <a16:creationId xmlns:a16="http://schemas.microsoft.com/office/drawing/2014/main" id="{A6985AE9-91C2-01C2-5E84-0031365B7F2D}"/>
              </a:ext>
            </a:extLst>
          </p:cNvPr>
          <p:cNvSpPr>
            <a:spLocks noGrp="1"/>
          </p:cNvSpPr>
          <p:nvPr>
            <p:ph type="pic" sz="quarter" idx="23" hasCustomPrompt="1"/>
          </p:nvPr>
        </p:nvSpPr>
        <p:spPr>
          <a:xfrm>
            <a:off x="8413569" y="3859819"/>
            <a:ext cx="2989262" cy="17138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8" name="Subtitle 2">
            <a:extLst>
              <a:ext uri="{FF2B5EF4-FFF2-40B4-BE49-F238E27FC236}">
                <a16:creationId xmlns:a16="http://schemas.microsoft.com/office/drawing/2014/main" id="{C5A2396E-FD39-38A9-4747-A8FAA1B462D7}"/>
              </a:ext>
            </a:extLst>
          </p:cNvPr>
          <p:cNvSpPr>
            <a:spLocks noGrp="1"/>
          </p:cNvSpPr>
          <p:nvPr>
            <p:ph type="subTitle" idx="13" hasCustomPrompt="1"/>
          </p:nvPr>
        </p:nvSpPr>
        <p:spPr>
          <a:xfrm>
            <a:off x="504000" y="1146678"/>
            <a:ext cx="11179999" cy="384721"/>
          </a:xfrm>
        </p:spPr>
        <p:txBody>
          <a:bodyPr>
            <a:no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Subtitel</a:t>
            </a:r>
            <a:endParaRPr lang="nl-NL" dirty="0"/>
          </a:p>
        </p:txBody>
      </p:sp>
      <p:sp>
        <p:nvSpPr>
          <p:cNvPr id="3" name="Tijdelijke aanduiding voor datum 2">
            <a:extLst>
              <a:ext uri="{FF2B5EF4-FFF2-40B4-BE49-F238E27FC236}">
                <a16:creationId xmlns:a16="http://schemas.microsoft.com/office/drawing/2014/main" id="{6ADD89B1-17D2-39D3-2792-287FFF1AE34E}"/>
              </a:ext>
            </a:extLst>
          </p:cNvPr>
          <p:cNvSpPr>
            <a:spLocks noGrp="1"/>
          </p:cNvSpPr>
          <p:nvPr>
            <p:ph type="dt" sz="half" idx="26"/>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8FB41F3D-9E2C-6309-A0EF-92233D8DFDB5}"/>
              </a:ext>
            </a:extLst>
          </p:cNvPr>
          <p:cNvSpPr>
            <a:spLocks noGrp="1"/>
          </p:cNvSpPr>
          <p:nvPr>
            <p:ph type="ftr" sz="quarter" idx="27"/>
          </p:nvPr>
        </p:nvSpPr>
        <p:spPr/>
        <p:txBody>
          <a:bodyPr/>
          <a:lstStyle/>
          <a:p>
            <a:endParaRPr lang="nl-NL" dirty="0"/>
          </a:p>
        </p:txBody>
      </p:sp>
      <p:sp>
        <p:nvSpPr>
          <p:cNvPr id="5" name="Tijdelijke aanduiding voor dianummer 4">
            <a:extLst>
              <a:ext uri="{FF2B5EF4-FFF2-40B4-BE49-F238E27FC236}">
                <a16:creationId xmlns:a16="http://schemas.microsoft.com/office/drawing/2014/main" id="{2913139F-C330-D322-D533-3B5360435145}"/>
              </a:ext>
            </a:extLst>
          </p:cNvPr>
          <p:cNvSpPr>
            <a:spLocks noGrp="1"/>
          </p:cNvSpPr>
          <p:nvPr>
            <p:ph type="sldNum" sz="quarter" idx="28"/>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4287448972"/>
      </p:ext>
    </p:extLst>
  </p:cSld>
  <p:clrMapOvr>
    <a:masterClrMapping/>
  </p:clrMapOvr>
  <p:hf sldNum="0" hdr="0" ft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oud (Met gekleurde kadertekst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9" name="Text Placeholder 15">
            <a:extLst>
              <a:ext uri="{FF2B5EF4-FFF2-40B4-BE49-F238E27FC236}">
                <a16:creationId xmlns:a16="http://schemas.microsoft.com/office/drawing/2014/main" id="{ABE803F5-9542-4406-B7B0-DB912CF80A8D}"/>
              </a:ext>
            </a:extLst>
          </p:cNvPr>
          <p:cNvSpPr>
            <a:spLocks noGrp="1"/>
          </p:cNvSpPr>
          <p:nvPr>
            <p:ph type="body" sz="quarter" idx="17" hasCustomPrompt="1"/>
          </p:nvPr>
        </p:nvSpPr>
        <p:spPr>
          <a:xfrm>
            <a:off x="504000" y="1524000"/>
            <a:ext cx="3560400" cy="954000"/>
          </a:xfrm>
          <a:prstGeom prst="roundRect">
            <a:avLst>
              <a:gd name="adj" fmla="val 7931"/>
            </a:avLst>
          </a:prstGeom>
          <a:solidFill>
            <a:schemeClr val="bg2"/>
          </a:solidFill>
        </p:spPr>
        <p:txBody>
          <a:bodyPr lIns="270000" tIns="205200" rIns="270000" anchor="t" anchorCtr="0">
            <a:noAutofit/>
          </a:bodyPr>
          <a:lstStyle>
            <a:lvl1pPr>
              <a:defRPr sz="1750">
                <a:solidFill>
                  <a:schemeClr val="tx2"/>
                </a:solidFill>
              </a:defRPr>
            </a:lvl1pPr>
          </a:lstStyle>
          <a:p>
            <a:pPr lvl="0"/>
            <a:r>
              <a:rPr lang="nl-NL"/>
              <a:t>Kadertekst</a:t>
            </a:r>
            <a:endParaRPr lang="nl-NL" dirty="0"/>
          </a:p>
        </p:txBody>
      </p:sp>
      <p:sp>
        <p:nvSpPr>
          <p:cNvPr id="10" name="Text Placeholder 15">
            <a:extLst>
              <a:ext uri="{FF2B5EF4-FFF2-40B4-BE49-F238E27FC236}">
                <a16:creationId xmlns:a16="http://schemas.microsoft.com/office/drawing/2014/main" id="{C5462D06-7039-FEEA-70E0-AD06B784F0D7}"/>
              </a:ext>
            </a:extLst>
          </p:cNvPr>
          <p:cNvSpPr>
            <a:spLocks noGrp="1"/>
          </p:cNvSpPr>
          <p:nvPr>
            <p:ph type="body" sz="quarter" idx="26" hasCustomPrompt="1"/>
          </p:nvPr>
        </p:nvSpPr>
        <p:spPr>
          <a:xfrm>
            <a:off x="504000" y="2643852"/>
            <a:ext cx="3560400" cy="954000"/>
          </a:xfrm>
          <a:prstGeom prst="roundRect">
            <a:avLst>
              <a:gd name="adj" fmla="val 7931"/>
            </a:avLst>
          </a:prstGeom>
          <a:solidFill>
            <a:schemeClr val="accent6"/>
          </a:solidFill>
        </p:spPr>
        <p:txBody>
          <a:bodyPr lIns="270000" tIns="205200" rIns="270000" anchor="t" anchorCtr="0">
            <a:noAutofit/>
          </a:bodyPr>
          <a:lstStyle>
            <a:lvl1pPr>
              <a:defRPr sz="1750">
                <a:solidFill>
                  <a:schemeClr val="bg1"/>
                </a:solidFill>
              </a:defRPr>
            </a:lvl1pPr>
          </a:lstStyle>
          <a:p>
            <a:pPr lvl="0"/>
            <a:r>
              <a:rPr lang="nl-NL"/>
              <a:t>Kadertekst</a:t>
            </a:r>
            <a:endParaRPr lang="nl-NL" dirty="0"/>
          </a:p>
        </p:txBody>
      </p:sp>
      <p:sp>
        <p:nvSpPr>
          <p:cNvPr id="13" name="Text Placeholder 15">
            <a:extLst>
              <a:ext uri="{FF2B5EF4-FFF2-40B4-BE49-F238E27FC236}">
                <a16:creationId xmlns:a16="http://schemas.microsoft.com/office/drawing/2014/main" id="{EFA69167-D8B0-0298-E1A1-B22328E8E28A}"/>
              </a:ext>
            </a:extLst>
          </p:cNvPr>
          <p:cNvSpPr>
            <a:spLocks noGrp="1"/>
          </p:cNvSpPr>
          <p:nvPr>
            <p:ph type="body" sz="quarter" idx="27" hasCustomPrompt="1"/>
          </p:nvPr>
        </p:nvSpPr>
        <p:spPr>
          <a:xfrm>
            <a:off x="504000" y="3763704"/>
            <a:ext cx="3560400" cy="954000"/>
          </a:xfrm>
          <a:prstGeom prst="roundRect">
            <a:avLst>
              <a:gd name="adj" fmla="val 7931"/>
            </a:avLst>
          </a:prstGeom>
          <a:solidFill>
            <a:schemeClr val="accent1"/>
          </a:solidFill>
        </p:spPr>
        <p:txBody>
          <a:bodyPr lIns="270000" tIns="205200" rIns="270000" anchor="t" anchorCtr="0">
            <a:noAutofit/>
          </a:bodyPr>
          <a:lstStyle>
            <a:lvl1pPr>
              <a:defRPr sz="1750">
                <a:solidFill>
                  <a:schemeClr val="bg1"/>
                </a:solidFill>
              </a:defRPr>
            </a:lvl1pPr>
          </a:lstStyle>
          <a:p>
            <a:pPr lvl="0"/>
            <a:r>
              <a:rPr lang="nl-NL"/>
              <a:t>Kadertekst</a:t>
            </a:r>
            <a:endParaRPr lang="nl-NL" dirty="0"/>
          </a:p>
        </p:txBody>
      </p:sp>
      <p:sp>
        <p:nvSpPr>
          <p:cNvPr id="14" name="Text Placeholder 15">
            <a:extLst>
              <a:ext uri="{FF2B5EF4-FFF2-40B4-BE49-F238E27FC236}">
                <a16:creationId xmlns:a16="http://schemas.microsoft.com/office/drawing/2014/main" id="{87F9C462-0A54-37B5-0013-39EA8944B63D}"/>
              </a:ext>
            </a:extLst>
          </p:cNvPr>
          <p:cNvSpPr>
            <a:spLocks noGrp="1"/>
          </p:cNvSpPr>
          <p:nvPr>
            <p:ph type="body" sz="quarter" idx="28" hasCustomPrompt="1"/>
          </p:nvPr>
        </p:nvSpPr>
        <p:spPr>
          <a:xfrm>
            <a:off x="504000" y="4883556"/>
            <a:ext cx="3560400" cy="954000"/>
          </a:xfrm>
          <a:prstGeom prst="roundRect">
            <a:avLst>
              <a:gd name="adj" fmla="val 7931"/>
            </a:avLst>
          </a:prstGeom>
          <a:solidFill>
            <a:schemeClr val="accent5"/>
          </a:solidFill>
        </p:spPr>
        <p:txBody>
          <a:bodyPr lIns="270000" tIns="205200" rIns="270000" anchor="t" anchorCtr="0">
            <a:noAutofit/>
          </a:bodyPr>
          <a:lstStyle>
            <a:lvl1pPr>
              <a:defRPr sz="1750">
                <a:solidFill>
                  <a:schemeClr val="bg1"/>
                </a:solidFill>
              </a:defRPr>
            </a:lvl1pPr>
          </a:lstStyle>
          <a:p>
            <a:pPr lvl="0"/>
            <a:r>
              <a:rPr lang="nl-NL"/>
              <a:t>Kadertekst</a:t>
            </a:r>
            <a:endParaRPr lang="nl-NL" dirty="0"/>
          </a:p>
        </p:txBody>
      </p:sp>
      <p:sp>
        <p:nvSpPr>
          <p:cNvPr id="15" name="Text Placeholder 15">
            <a:extLst>
              <a:ext uri="{FF2B5EF4-FFF2-40B4-BE49-F238E27FC236}">
                <a16:creationId xmlns:a16="http://schemas.microsoft.com/office/drawing/2014/main" id="{57E52123-ACD6-F254-83CB-E10A5BE0D9F2}"/>
              </a:ext>
            </a:extLst>
          </p:cNvPr>
          <p:cNvSpPr>
            <a:spLocks noGrp="1"/>
          </p:cNvSpPr>
          <p:nvPr>
            <p:ph type="body" sz="quarter" idx="29" hasCustomPrompt="1"/>
          </p:nvPr>
        </p:nvSpPr>
        <p:spPr>
          <a:xfrm>
            <a:off x="4346000" y="1524000"/>
            <a:ext cx="3560400" cy="954000"/>
          </a:xfrm>
          <a:prstGeom prst="roundRect">
            <a:avLst>
              <a:gd name="adj" fmla="val 7931"/>
            </a:avLst>
          </a:prstGeom>
          <a:solidFill>
            <a:schemeClr val="bg2"/>
          </a:solidFill>
        </p:spPr>
        <p:txBody>
          <a:bodyPr lIns="270000" tIns="0" rIns="270000" anchor="ctr" anchorCtr="0">
            <a:noAutofit/>
          </a:bodyPr>
          <a:lstStyle>
            <a:lvl1pPr algn="ctr">
              <a:defRPr sz="1750">
                <a:solidFill>
                  <a:schemeClr val="tx2"/>
                </a:solidFill>
              </a:defRPr>
            </a:lvl1pPr>
          </a:lstStyle>
          <a:p>
            <a:pPr lvl="0"/>
            <a:r>
              <a:rPr lang="nl-NL"/>
              <a:t>Kadertekst</a:t>
            </a:r>
            <a:endParaRPr lang="nl-NL" dirty="0"/>
          </a:p>
        </p:txBody>
      </p:sp>
      <p:sp>
        <p:nvSpPr>
          <p:cNvPr id="16" name="Text Placeholder 15">
            <a:extLst>
              <a:ext uri="{FF2B5EF4-FFF2-40B4-BE49-F238E27FC236}">
                <a16:creationId xmlns:a16="http://schemas.microsoft.com/office/drawing/2014/main" id="{5849DE19-E48C-7CED-2784-7584BBC86D00}"/>
              </a:ext>
            </a:extLst>
          </p:cNvPr>
          <p:cNvSpPr>
            <a:spLocks noGrp="1"/>
          </p:cNvSpPr>
          <p:nvPr>
            <p:ph type="body" sz="quarter" idx="30" hasCustomPrompt="1"/>
          </p:nvPr>
        </p:nvSpPr>
        <p:spPr>
          <a:xfrm>
            <a:off x="4346000" y="2643852"/>
            <a:ext cx="3560400" cy="954000"/>
          </a:xfrm>
          <a:prstGeom prst="roundRect">
            <a:avLst>
              <a:gd name="adj" fmla="val 7931"/>
            </a:avLst>
          </a:prstGeom>
          <a:solidFill>
            <a:schemeClr val="accent6"/>
          </a:solidFill>
        </p:spPr>
        <p:txBody>
          <a:bodyPr lIns="270000" tIns="0" rIns="270000" anchor="ctr" anchorCtr="0">
            <a:noAutofit/>
          </a:bodyPr>
          <a:lstStyle>
            <a:lvl1pPr algn="ctr">
              <a:defRPr sz="1750">
                <a:solidFill>
                  <a:schemeClr val="bg1"/>
                </a:solidFill>
              </a:defRPr>
            </a:lvl1pPr>
          </a:lstStyle>
          <a:p>
            <a:pPr lvl="0"/>
            <a:r>
              <a:rPr lang="nl-NL"/>
              <a:t>Kadertekst</a:t>
            </a:r>
            <a:endParaRPr lang="nl-NL" dirty="0"/>
          </a:p>
        </p:txBody>
      </p:sp>
      <p:sp>
        <p:nvSpPr>
          <p:cNvPr id="17" name="Text Placeholder 15">
            <a:extLst>
              <a:ext uri="{FF2B5EF4-FFF2-40B4-BE49-F238E27FC236}">
                <a16:creationId xmlns:a16="http://schemas.microsoft.com/office/drawing/2014/main" id="{815D5356-CF94-7D31-20E1-01B6A0F56DC8}"/>
              </a:ext>
            </a:extLst>
          </p:cNvPr>
          <p:cNvSpPr>
            <a:spLocks noGrp="1"/>
          </p:cNvSpPr>
          <p:nvPr>
            <p:ph type="body" sz="quarter" idx="31" hasCustomPrompt="1"/>
          </p:nvPr>
        </p:nvSpPr>
        <p:spPr>
          <a:xfrm>
            <a:off x="4346000" y="3763704"/>
            <a:ext cx="3560400" cy="954000"/>
          </a:xfrm>
          <a:prstGeom prst="roundRect">
            <a:avLst>
              <a:gd name="adj" fmla="val 7931"/>
            </a:avLst>
          </a:prstGeom>
          <a:solidFill>
            <a:schemeClr val="accent1"/>
          </a:solidFill>
        </p:spPr>
        <p:txBody>
          <a:bodyPr lIns="270000" tIns="0" rIns="270000" anchor="ctr" anchorCtr="0">
            <a:noAutofit/>
          </a:bodyPr>
          <a:lstStyle>
            <a:lvl1pPr algn="ctr">
              <a:defRPr sz="1750">
                <a:solidFill>
                  <a:schemeClr val="bg1"/>
                </a:solidFill>
              </a:defRPr>
            </a:lvl1pPr>
          </a:lstStyle>
          <a:p>
            <a:pPr lvl="0"/>
            <a:r>
              <a:rPr lang="nl-NL"/>
              <a:t>Kadertekst</a:t>
            </a:r>
            <a:endParaRPr lang="nl-NL" dirty="0"/>
          </a:p>
        </p:txBody>
      </p:sp>
      <p:sp>
        <p:nvSpPr>
          <p:cNvPr id="18" name="Text Placeholder 15">
            <a:extLst>
              <a:ext uri="{FF2B5EF4-FFF2-40B4-BE49-F238E27FC236}">
                <a16:creationId xmlns:a16="http://schemas.microsoft.com/office/drawing/2014/main" id="{DACE7F49-F329-5C42-9DC8-1B023022DDC9}"/>
              </a:ext>
            </a:extLst>
          </p:cNvPr>
          <p:cNvSpPr>
            <a:spLocks noGrp="1"/>
          </p:cNvSpPr>
          <p:nvPr>
            <p:ph type="body" sz="quarter" idx="32" hasCustomPrompt="1"/>
          </p:nvPr>
        </p:nvSpPr>
        <p:spPr>
          <a:xfrm>
            <a:off x="4346000" y="4883556"/>
            <a:ext cx="3560400" cy="954000"/>
          </a:xfrm>
          <a:prstGeom prst="roundRect">
            <a:avLst>
              <a:gd name="adj" fmla="val 7931"/>
            </a:avLst>
          </a:prstGeom>
          <a:solidFill>
            <a:schemeClr val="accent5"/>
          </a:solidFill>
        </p:spPr>
        <p:txBody>
          <a:bodyPr lIns="270000" tIns="0" rIns="270000" anchor="ctr" anchorCtr="0">
            <a:noAutofit/>
          </a:bodyPr>
          <a:lstStyle>
            <a:lvl1pPr algn="ctr">
              <a:defRPr sz="1750">
                <a:solidFill>
                  <a:schemeClr val="bg1"/>
                </a:solidFill>
              </a:defRPr>
            </a:lvl1pPr>
          </a:lstStyle>
          <a:p>
            <a:pPr lvl="0"/>
            <a:r>
              <a:rPr lang="nl-NL"/>
              <a:t>Kadertekst</a:t>
            </a:r>
            <a:endParaRPr lang="nl-NL" dirty="0"/>
          </a:p>
        </p:txBody>
      </p:sp>
      <p:sp>
        <p:nvSpPr>
          <p:cNvPr id="19" name="Text Placeholder 15">
            <a:extLst>
              <a:ext uri="{FF2B5EF4-FFF2-40B4-BE49-F238E27FC236}">
                <a16:creationId xmlns:a16="http://schemas.microsoft.com/office/drawing/2014/main" id="{512E2DC9-57A4-6676-78F6-5B628BEF893F}"/>
              </a:ext>
            </a:extLst>
          </p:cNvPr>
          <p:cNvSpPr>
            <a:spLocks noGrp="1"/>
          </p:cNvSpPr>
          <p:nvPr>
            <p:ph type="body" sz="quarter" idx="33" hasCustomPrompt="1"/>
          </p:nvPr>
        </p:nvSpPr>
        <p:spPr>
          <a:xfrm>
            <a:off x="8128800" y="1524000"/>
            <a:ext cx="3560400" cy="2053742"/>
          </a:xfrm>
          <a:prstGeom prst="roundRect">
            <a:avLst>
              <a:gd name="adj" fmla="val 3873"/>
            </a:avLst>
          </a:prstGeom>
          <a:solidFill>
            <a:schemeClr val="bg2"/>
          </a:solidFill>
        </p:spPr>
        <p:txBody>
          <a:bodyPr lIns="270000" tIns="205200" rIns="270000" anchor="t" anchorCtr="0">
            <a:noAutofit/>
          </a:bodyPr>
          <a:lstStyle>
            <a:lvl1pPr>
              <a:defRPr sz="1750">
                <a:solidFill>
                  <a:schemeClr val="tx2"/>
                </a:solidFill>
              </a:defRPr>
            </a:lvl1pPr>
          </a:lstStyle>
          <a:p>
            <a:pPr lvl="0"/>
            <a:r>
              <a:rPr lang="nl-NL"/>
              <a:t>Kadertekst</a:t>
            </a:r>
            <a:endParaRPr lang="nl-NL" dirty="0"/>
          </a:p>
        </p:txBody>
      </p:sp>
      <p:sp>
        <p:nvSpPr>
          <p:cNvPr id="20" name="Text Placeholder 15">
            <a:extLst>
              <a:ext uri="{FF2B5EF4-FFF2-40B4-BE49-F238E27FC236}">
                <a16:creationId xmlns:a16="http://schemas.microsoft.com/office/drawing/2014/main" id="{7D9CCD1E-A1F6-8314-1EA2-1F45DE1CCFD4}"/>
              </a:ext>
            </a:extLst>
          </p:cNvPr>
          <p:cNvSpPr>
            <a:spLocks noGrp="1"/>
          </p:cNvSpPr>
          <p:nvPr>
            <p:ph type="body" sz="quarter" idx="34" hasCustomPrompt="1"/>
          </p:nvPr>
        </p:nvSpPr>
        <p:spPr>
          <a:xfrm>
            <a:off x="8128800" y="3783814"/>
            <a:ext cx="3560400" cy="2053742"/>
          </a:xfrm>
          <a:prstGeom prst="roundRect">
            <a:avLst>
              <a:gd name="adj" fmla="val 3873"/>
            </a:avLst>
          </a:prstGeom>
          <a:solidFill>
            <a:schemeClr val="bg2"/>
          </a:solidFill>
        </p:spPr>
        <p:txBody>
          <a:bodyPr lIns="270000" tIns="0" rIns="270000" anchor="ctr" anchorCtr="0">
            <a:noAutofit/>
          </a:bodyPr>
          <a:lstStyle>
            <a:lvl1pPr algn="ctr">
              <a:defRPr sz="1750">
                <a:solidFill>
                  <a:schemeClr val="tx2"/>
                </a:solidFill>
              </a:defRPr>
            </a:lvl1pPr>
          </a:lstStyle>
          <a:p>
            <a:pPr lvl="0"/>
            <a:r>
              <a:rPr lang="nl-NL"/>
              <a:t>Kadertekst</a:t>
            </a:r>
            <a:endParaRPr lang="nl-NL" dirty="0"/>
          </a:p>
        </p:txBody>
      </p:sp>
      <p:sp>
        <p:nvSpPr>
          <p:cNvPr id="3" name="Tijdelijke aanduiding voor datum 2">
            <a:extLst>
              <a:ext uri="{FF2B5EF4-FFF2-40B4-BE49-F238E27FC236}">
                <a16:creationId xmlns:a16="http://schemas.microsoft.com/office/drawing/2014/main" id="{09260150-3672-67FD-3A84-A82BB04A5590}"/>
              </a:ext>
            </a:extLst>
          </p:cNvPr>
          <p:cNvSpPr>
            <a:spLocks noGrp="1"/>
          </p:cNvSpPr>
          <p:nvPr>
            <p:ph type="dt" sz="half" idx="35"/>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053B04A2-9299-0137-E4EA-4B5F2369ACCF}"/>
              </a:ext>
            </a:extLst>
          </p:cNvPr>
          <p:cNvSpPr>
            <a:spLocks noGrp="1"/>
          </p:cNvSpPr>
          <p:nvPr>
            <p:ph type="ftr" sz="quarter" idx="36"/>
          </p:nvPr>
        </p:nvSpPr>
        <p:spPr/>
        <p:txBody>
          <a:bodyPr/>
          <a:lstStyle/>
          <a:p>
            <a:endParaRPr lang="nl-NL" dirty="0"/>
          </a:p>
        </p:txBody>
      </p:sp>
      <p:sp>
        <p:nvSpPr>
          <p:cNvPr id="5" name="Tijdelijke aanduiding voor dianummer 4">
            <a:extLst>
              <a:ext uri="{FF2B5EF4-FFF2-40B4-BE49-F238E27FC236}">
                <a16:creationId xmlns:a16="http://schemas.microsoft.com/office/drawing/2014/main" id="{454EBD3A-4BE3-2BD3-2BF7-50B22CD8FA73}"/>
              </a:ext>
            </a:extLst>
          </p:cNvPr>
          <p:cNvSpPr>
            <a:spLocks noGrp="1"/>
          </p:cNvSpPr>
          <p:nvPr>
            <p:ph type="sldNum" sz="quarter" idx="3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739438763"/>
      </p:ext>
    </p:extLst>
  </p:cSld>
  <p:clrMapOvr>
    <a:masterClrMapping/>
  </p:clrMapOvr>
  <p:hf sldNum="0"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Inhoud (Drie afbeelding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8000" y="453123"/>
            <a:ext cx="11181200" cy="615553"/>
          </a:xfrm>
        </p:spPr>
        <p:txBody>
          <a:bodyPr/>
          <a:lstStyle>
            <a:lvl1pPr>
              <a:defRPr/>
            </a:lvl1pPr>
          </a:lstStyle>
          <a:p>
            <a:r>
              <a:rPr lang="nl-NL"/>
              <a:t>Hoofdstuk</a:t>
            </a:r>
            <a:endParaRPr lang="nl-NL" dirty="0"/>
          </a:p>
        </p:txBody>
      </p:sp>
      <p:sp>
        <p:nvSpPr>
          <p:cNvPr id="6" name="Picture Placeholder 11">
            <a:extLst>
              <a:ext uri="{FF2B5EF4-FFF2-40B4-BE49-F238E27FC236}">
                <a16:creationId xmlns:a16="http://schemas.microsoft.com/office/drawing/2014/main" id="{56457562-2213-80B0-E23C-FB65A66A45CA}"/>
              </a:ext>
            </a:extLst>
          </p:cNvPr>
          <p:cNvSpPr>
            <a:spLocks noGrp="1"/>
          </p:cNvSpPr>
          <p:nvPr>
            <p:ph type="pic" sz="quarter" idx="14" hasCustomPrompt="1"/>
          </p:nvPr>
        </p:nvSpPr>
        <p:spPr>
          <a:xfrm>
            <a:off x="508000" y="1524000"/>
            <a:ext cx="3561200"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7" name="Picture Placeholder 11">
            <a:extLst>
              <a:ext uri="{FF2B5EF4-FFF2-40B4-BE49-F238E27FC236}">
                <a16:creationId xmlns:a16="http://schemas.microsoft.com/office/drawing/2014/main" id="{A0AE3D94-45FA-4FAB-C1D2-CC479AB34363}"/>
              </a:ext>
            </a:extLst>
          </p:cNvPr>
          <p:cNvSpPr>
            <a:spLocks noGrp="1"/>
          </p:cNvSpPr>
          <p:nvPr>
            <p:ph type="pic" sz="quarter" idx="35" hasCustomPrompt="1"/>
          </p:nvPr>
        </p:nvSpPr>
        <p:spPr>
          <a:xfrm>
            <a:off x="4315400" y="1524000"/>
            <a:ext cx="3561200"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1" name="Picture Placeholder 11">
            <a:extLst>
              <a:ext uri="{FF2B5EF4-FFF2-40B4-BE49-F238E27FC236}">
                <a16:creationId xmlns:a16="http://schemas.microsoft.com/office/drawing/2014/main" id="{697E6D38-FA47-BCF4-D6A5-36EC0CEB9B1E}"/>
              </a:ext>
            </a:extLst>
          </p:cNvPr>
          <p:cNvSpPr>
            <a:spLocks noGrp="1"/>
          </p:cNvSpPr>
          <p:nvPr>
            <p:ph type="pic" sz="quarter" idx="36" hasCustomPrompt="1"/>
          </p:nvPr>
        </p:nvSpPr>
        <p:spPr>
          <a:xfrm>
            <a:off x="8128000" y="1524000"/>
            <a:ext cx="3561200"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C5CF3131-EBE5-D5DD-5DEA-9EA7677591C2}"/>
              </a:ext>
            </a:extLst>
          </p:cNvPr>
          <p:cNvSpPr>
            <a:spLocks noGrp="1"/>
          </p:cNvSpPr>
          <p:nvPr>
            <p:ph type="dt" sz="half" idx="37"/>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04E56762-405D-8F8A-F6D1-E28FE5883143}"/>
              </a:ext>
            </a:extLst>
          </p:cNvPr>
          <p:cNvSpPr>
            <a:spLocks noGrp="1"/>
          </p:cNvSpPr>
          <p:nvPr>
            <p:ph type="ftr" sz="quarter" idx="38"/>
          </p:nvPr>
        </p:nvSpPr>
        <p:spPr/>
        <p:txBody>
          <a:bodyPr/>
          <a:lstStyle/>
          <a:p>
            <a:endParaRPr lang="nl-NL" dirty="0"/>
          </a:p>
        </p:txBody>
      </p:sp>
      <p:sp>
        <p:nvSpPr>
          <p:cNvPr id="5" name="Tijdelijke aanduiding voor dianummer 4">
            <a:extLst>
              <a:ext uri="{FF2B5EF4-FFF2-40B4-BE49-F238E27FC236}">
                <a16:creationId xmlns:a16="http://schemas.microsoft.com/office/drawing/2014/main" id="{351C74D3-DBF7-4194-9EF3-F8FC605F4E91}"/>
              </a:ext>
            </a:extLst>
          </p:cNvPr>
          <p:cNvSpPr>
            <a:spLocks noGrp="1"/>
          </p:cNvSpPr>
          <p:nvPr>
            <p:ph type="sldNum" sz="quarter" idx="39"/>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542181235"/>
      </p:ext>
    </p:extLst>
  </p:cSld>
  <p:clrMapOvr>
    <a:masterClrMapping/>
  </p:clrMapOvr>
  <p:hf sldNum="0"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nhoud (Vijf afbeelding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7" name="Picture Placeholder 11">
            <a:extLst>
              <a:ext uri="{FF2B5EF4-FFF2-40B4-BE49-F238E27FC236}">
                <a16:creationId xmlns:a16="http://schemas.microsoft.com/office/drawing/2014/main" id="{A0AE3D94-45FA-4FAB-C1D2-CC479AB34363}"/>
              </a:ext>
            </a:extLst>
          </p:cNvPr>
          <p:cNvSpPr>
            <a:spLocks noGrp="1"/>
          </p:cNvSpPr>
          <p:nvPr>
            <p:ph type="pic" sz="quarter" idx="35" hasCustomPrompt="1"/>
          </p:nvPr>
        </p:nvSpPr>
        <p:spPr>
          <a:xfrm>
            <a:off x="4315800" y="1525029"/>
            <a:ext cx="3560400"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8" name="Picture Placeholder 11">
            <a:extLst>
              <a:ext uri="{FF2B5EF4-FFF2-40B4-BE49-F238E27FC236}">
                <a16:creationId xmlns:a16="http://schemas.microsoft.com/office/drawing/2014/main" id="{5AC1CB6C-3609-9847-1ECB-6C61C7B56251}"/>
              </a:ext>
            </a:extLst>
          </p:cNvPr>
          <p:cNvSpPr>
            <a:spLocks noGrp="1"/>
          </p:cNvSpPr>
          <p:nvPr>
            <p:ph type="pic" sz="quarter" idx="37" hasCustomPrompt="1"/>
          </p:nvPr>
        </p:nvSpPr>
        <p:spPr>
          <a:xfrm>
            <a:off x="8128000" y="1524000"/>
            <a:ext cx="1652400" cy="4253227"/>
          </a:xfrm>
          <a:prstGeom prst="roundRect">
            <a:avLst>
              <a:gd name="adj" fmla="val 494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9" name="Picture Placeholder 11">
            <a:extLst>
              <a:ext uri="{FF2B5EF4-FFF2-40B4-BE49-F238E27FC236}">
                <a16:creationId xmlns:a16="http://schemas.microsoft.com/office/drawing/2014/main" id="{128FB7D2-1DF7-2179-B5CF-D7255E52DDCA}"/>
              </a:ext>
            </a:extLst>
          </p:cNvPr>
          <p:cNvSpPr>
            <a:spLocks noGrp="1"/>
          </p:cNvSpPr>
          <p:nvPr>
            <p:ph type="pic" sz="quarter" idx="38" hasCustomPrompt="1"/>
          </p:nvPr>
        </p:nvSpPr>
        <p:spPr>
          <a:xfrm>
            <a:off x="10033000" y="1524000"/>
            <a:ext cx="1652400" cy="4253227"/>
          </a:xfrm>
          <a:prstGeom prst="roundRect">
            <a:avLst>
              <a:gd name="adj" fmla="val 494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20" name="Picture Placeholder 11">
            <a:extLst>
              <a:ext uri="{FF2B5EF4-FFF2-40B4-BE49-F238E27FC236}">
                <a16:creationId xmlns:a16="http://schemas.microsoft.com/office/drawing/2014/main" id="{0BF73620-84F5-069D-918B-DD2137212D1E}"/>
              </a:ext>
            </a:extLst>
          </p:cNvPr>
          <p:cNvSpPr>
            <a:spLocks noGrp="1"/>
          </p:cNvSpPr>
          <p:nvPr>
            <p:ph type="pic" sz="quarter" idx="39" hasCustomPrompt="1"/>
          </p:nvPr>
        </p:nvSpPr>
        <p:spPr>
          <a:xfrm>
            <a:off x="504000" y="1524000"/>
            <a:ext cx="3560400" cy="1977627"/>
          </a:xfrm>
          <a:prstGeom prst="roundRect">
            <a:avLst>
              <a:gd name="adj" fmla="val 39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21" name="Picture Placeholder 11">
            <a:extLst>
              <a:ext uri="{FF2B5EF4-FFF2-40B4-BE49-F238E27FC236}">
                <a16:creationId xmlns:a16="http://schemas.microsoft.com/office/drawing/2014/main" id="{72E56FDD-5EA6-2983-8695-70CAB407529E}"/>
              </a:ext>
            </a:extLst>
          </p:cNvPr>
          <p:cNvSpPr>
            <a:spLocks noGrp="1"/>
          </p:cNvSpPr>
          <p:nvPr>
            <p:ph type="pic" sz="quarter" idx="40" hasCustomPrompt="1"/>
          </p:nvPr>
        </p:nvSpPr>
        <p:spPr>
          <a:xfrm>
            <a:off x="504000" y="3800629"/>
            <a:ext cx="3560400" cy="1977627"/>
          </a:xfrm>
          <a:prstGeom prst="roundRect">
            <a:avLst>
              <a:gd name="adj" fmla="val 39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88B23CA1-3BEF-ED4B-E1F3-DF622F9B2D38}"/>
              </a:ext>
            </a:extLst>
          </p:cNvPr>
          <p:cNvSpPr>
            <a:spLocks noGrp="1"/>
          </p:cNvSpPr>
          <p:nvPr>
            <p:ph type="dt" sz="half" idx="41"/>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6DCF5A71-9135-C9DC-62C9-28993BABEA5B}"/>
              </a:ext>
            </a:extLst>
          </p:cNvPr>
          <p:cNvSpPr>
            <a:spLocks noGrp="1"/>
          </p:cNvSpPr>
          <p:nvPr>
            <p:ph type="ftr" sz="quarter" idx="42"/>
          </p:nvPr>
        </p:nvSpPr>
        <p:spPr/>
        <p:txBody>
          <a:bodyPr/>
          <a:lstStyle/>
          <a:p>
            <a:endParaRPr lang="nl-NL" dirty="0"/>
          </a:p>
        </p:txBody>
      </p:sp>
      <p:sp>
        <p:nvSpPr>
          <p:cNvPr id="5" name="Tijdelijke aanduiding voor dianummer 4">
            <a:extLst>
              <a:ext uri="{FF2B5EF4-FFF2-40B4-BE49-F238E27FC236}">
                <a16:creationId xmlns:a16="http://schemas.microsoft.com/office/drawing/2014/main" id="{30BD96A3-8FEB-A581-D67B-25E1D0947623}"/>
              </a:ext>
            </a:extLst>
          </p:cNvPr>
          <p:cNvSpPr>
            <a:spLocks noGrp="1"/>
          </p:cNvSpPr>
          <p:nvPr>
            <p:ph type="sldNum" sz="quarter" idx="43"/>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506774119"/>
      </p:ext>
    </p:extLst>
  </p:cSld>
  <p:clrMapOvr>
    <a:masterClrMapping/>
  </p:clrMapOvr>
  <p:hf sldNum="0"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nhoud (Zeven afbeelding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lvl1pPr>
              <a:defRPr/>
            </a:lvl1pPr>
          </a:lstStyle>
          <a:p>
            <a:r>
              <a:rPr lang="nl-NL"/>
              <a:t>Hoofdstuk</a:t>
            </a:r>
            <a:endParaRPr lang="nl-NL" dirty="0"/>
          </a:p>
        </p:txBody>
      </p:sp>
      <p:sp>
        <p:nvSpPr>
          <p:cNvPr id="7" name="Picture Placeholder 11">
            <a:extLst>
              <a:ext uri="{FF2B5EF4-FFF2-40B4-BE49-F238E27FC236}">
                <a16:creationId xmlns:a16="http://schemas.microsoft.com/office/drawing/2014/main" id="{A0AE3D94-45FA-4FAB-C1D2-CC479AB34363}"/>
              </a:ext>
            </a:extLst>
          </p:cNvPr>
          <p:cNvSpPr>
            <a:spLocks noGrp="1"/>
          </p:cNvSpPr>
          <p:nvPr>
            <p:ph type="pic" sz="quarter" idx="35" hasCustomPrompt="1"/>
          </p:nvPr>
        </p:nvSpPr>
        <p:spPr>
          <a:xfrm>
            <a:off x="4332382" y="1524000"/>
            <a:ext cx="3528436" cy="4253227"/>
          </a:xfrm>
          <a:prstGeom prst="roundRect">
            <a:avLst>
              <a:gd name="adj" fmla="val 229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9" name="Picture Placeholder 11">
            <a:extLst>
              <a:ext uri="{FF2B5EF4-FFF2-40B4-BE49-F238E27FC236}">
                <a16:creationId xmlns:a16="http://schemas.microsoft.com/office/drawing/2014/main" id="{128FB7D2-1DF7-2179-B5CF-D7255E52DDCA}"/>
              </a:ext>
            </a:extLst>
          </p:cNvPr>
          <p:cNvSpPr>
            <a:spLocks noGrp="1"/>
          </p:cNvSpPr>
          <p:nvPr>
            <p:ph type="pic" sz="quarter" idx="38" hasCustomPrompt="1"/>
          </p:nvPr>
        </p:nvSpPr>
        <p:spPr>
          <a:xfrm>
            <a:off x="10033000" y="1524000"/>
            <a:ext cx="1652400" cy="4253227"/>
          </a:xfrm>
          <a:prstGeom prst="roundRect">
            <a:avLst>
              <a:gd name="adj" fmla="val 494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20" name="Picture Placeholder 11">
            <a:extLst>
              <a:ext uri="{FF2B5EF4-FFF2-40B4-BE49-F238E27FC236}">
                <a16:creationId xmlns:a16="http://schemas.microsoft.com/office/drawing/2014/main" id="{0BF73620-84F5-069D-918B-DD2137212D1E}"/>
              </a:ext>
            </a:extLst>
          </p:cNvPr>
          <p:cNvSpPr>
            <a:spLocks noGrp="1"/>
          </p:cNvSpPr>
          <p:nvPr>
            <p:ph type="pic" sz="quarter" idx="39" hasCustomPrompt="1"/>
          </p:nvPr>
        </p:nvSpPr>
        <p:spPr>
          <a:xfrm>
            <a:off x="508000" y="1524000"/>
            <a:ext cx="1651000" cy="1977627"/>
          </a:xfrm>
          <a:prstGeom prst="roundRect">
            <a:avLst>
              <a:gd name="adj" fmla="val 4863"/>
            </a:avLst>
          </a:prstGeom>
          <a:solidFill>
            <a:srgbClr val="DCE1E6"/>
          </a:solidFill>
        </p:spPr>
        <p:txBody>
          <a:bodyPr lIns="108000" tIns="108000" rIns="108000" bIns="108000"/>
          <a:lstStyle>
            <a:lvl1pPr algn="ctr">
              <a:defRPr lang="nl-NL" sz="1500" kern="1200" spc="-90" dirty="0">
                <a:solidFill>
                  <a:schemeClr val="tx2"/>
                </a:solidFill>
                <a:effectLst/>
                <a:latin typeface="Verdana" panose="020B0604030504040204" pitchFamily="34" charset="0"/>
                <a:ea typeface="Aptos" panose="020B0004020202020204" pitchFamily="34" charset="0"/>
                <a:cs typeface="Calibri" panose="020F0502020204030204" pitchFamily="34" charset="0"/>
              </a:defRPr>
            </a:lvl1pPr>
          </a:lstStyle>
          <a:p>
            <a:r>
              <a:rPr lang="nl-NL"/>
              <a:t>Plaats hier een afbeelding, klik hiervoor op het pictogram.</a:t>
            </a:r>
            <a:endParaRPr lang="nl-NL" dirty="0"/>
          </a:p>
        </p:txBody>
      </p:sp>
      <p:sp>
        <p:nvSpPr>
          <p:cNvPr id="21" name="Picture Placeholder 11">
            <a:extLst>
              <a:ext uri="{FF2B5EF4-FFF2-40B4-BE49-F238E27FC236}">
                <a16:creationId xmlns:a16="http://schemas.microsoft.com/office/drawing/2014/main" id="{72E56FDD-5EA6-2983-8695-70CAB407529E}"/>
              </a:ext>
            </a:extLst>
          </p:cNvPr>
          <p:cNvSpPr>
            <a:spLocks noGrp="1"/>
          </p:cNvSpPr>
          <p:nvPr>
            <p:ph type="pic" sz="quarter" idx="40" hasCustomPrompt="1"/>
          </p:nvPr>
        </p:nvSpPr>
        <p:spPr>
          <a:xfrm>
            <a:off x="504000" y="3800628"/>
            <a:ext cx="3560401" cy="1977628"/>
          </a:xfrm>
          <a:prstGeom prst="roundRect">
            <a:avLst>
              <a:gd name="adj" fmla="val 39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8" name="Picture Placeholder 11">
            <a:extLst>
              <a:ext uri="{FF2B5EF4-FFF2-40B4-BE49-F238E27FC236}">
                <a16:creationId xmlns:a16="http://schemas.microsoft.com/office/drawing/2014/main" id="{AD79C920-6510-7B92-D7F2-3CA01E3D13FA}"/>
              </a:ext>
            </a:extLst>
          </p:cNvPr>
          <p:cNvSpPr>
            <a:spLocks noGrp="1"/>
          </p:cNvSpPr>
          <p:nvPr>
            <p:ph type="pic" sz="quarter" idx="42" hasCustomPrompt="1"/>
          </p:nvPr>
        </p:nvSpPr>
        <p:spPr>
          <a:xfrm>
            <a:off x="8128000" y="1524000"/>
            <a:ext cx="1652400" cy="1977627"/>
          </a:xfrm>
          <a:prstGeom prst="roundRect">
            <a:avLst>
              <a:gd name="adj" fmla="val 4863"/>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1" name="Picture Placeholder 11">
            <a:extLst>
              <a:ext uri="{FF2B5EF4-FFF2-40B4-BE49-F238E27FC236}">
                <a16:creationId xmlns:a16="http://schemas.microsoft.com/office/drawing/2014/main" id="{447BD17C-6861-9E91-EC97-EEA1236BF1C7}"/>
              </a:ext>
            </a:extLst>
          </p:cNvPr>
          <p:cNvSpPr>
            <a:spLocks noGrp="1"/>
          </p:cNvSpPr>
          <p:nvPr>
            <p:ph type="pic" sz="quarter" idx="43" hasCustomPrompt="1"/>
          </p:nvPr>
        </p:nvSpPr>
        <p:spPr>
          <a:xfrm>
            <a:off x="8128000" y="3799600"/>
            <a:ext cx="1652400" cy="1977627"/>
          </a:xfrm>
          <a:prstGeom prst="roundRect">
            <a:avLst>
              <a:gd name="adj" fmla="val 4863"/>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4" name="Picture Placeholder 11">
            <a:extLst>
              <a:ext uri="{FF2B5EF4-FFF2-40B4-BE49-F238E27FC236}">
                <a16:creationId xmlns:a16="http://schemas.microsoft.com/office/drawing/2014/main" id="{9CD533F1-E3B2-ECE5-ACA1-16C475537F07}"/>
              </a:ext>
            </a:extLst>
          </p:cNvPr>
          <p:cNvSpPr>
            <a:spLocks noGrp="1"/>
          </p:cNvSpPr>
          <p:nvPr>
            <p:ph type="pic" sz="quarter" idx="47" hasCustomPrompt="1"/>
          </p:nvPr>
        </p:nvSpPr>
        <p:spPr>
          <a:xfrm>
            <a:off x="2413000" y="1524000"/>
            <a:ext cx="1652400" cy="1977627"/>
          </a:xfrm>
          <a:prstGeom prst="roundRect">
            <a:avLst>
              <a:gd name="adj" fmla="val 4863"/>
            </a:avLst>
          </a:prstGeom>
          <a:solidFill>
            <a:srgbClr val="DCE1E6"/>
          </a:solidFill>
        </p:spPr>
        <p:txBody>
          <a:bodyPr lIns="108000" tIns="108000" rIns="108000" bIns="108000"/>
          <a:lstStyle>
            <a:lvl1pPr algn="ctr">
              <a:defRPr lang="nl-NL" sz="1500" kern="1200" spc="-90" dirty="0">
                <a:solidFill>
                  <a:schemeClr val="tx2"/>
                </a:solidFill>
                <a:effectLst/>
                <a:latin typeface="Verdana" panose="020B0604030504040204" pitchFamily="34" charset="0"/>
                <a:ea typeface="Aptos" panose="020B0004020202020204" pitchFamily="34" charset="0"/>
                <a:cs typeface="Calibri" panose="020F0502020204030204" pitchFamily="34" charset="0"/>
              </a:defRPr>
            </a:lvl1pPr>
          </a:lstStyle>
          <a:p>
            <a:r>
              <a:rPr lang="nl-NL"/>
              <a:t>Plaats hier een afbeelding, klik hiervoor op het pictogram.</a:t>
            </a:r>
            <a:endParaRPr lang="nl-NL" dirty="0"/>
          </a:p>
        </p:txBody>
      </p:sp>
      <p:sp>
        <p:nvSpPr>
          <p:cNvPr id="3" name="Tijdelijke aanduiding voor datum 2">
            <a:extLst>
              <a:ext uri="{FF2B5EF4-FFF2-40B4-BE49-F238E27FC236}">
                <a16:creationId xmlns:a16="http://schemas.microsoft.com/office/drawing/2014/main" id="{413DA931-CDBB-980B-8462-EB21C1BFE304}"/>
              </a:ext>
            </a:extLst>
          </p:cNvPr>
          <p:cNvSpPr>
            <a:spLocks noGrp="1"/>
          </p:cNvSpPr>
          <p:nvPr>
            <p:ph type="dt" sz="half" idx="48"/>
          </p:nvPr>
        </p:nvSpPr>
        <p:spPr/>
        <p:txBody>
          <a:bodyPr/>
          <a:lstStyle/>
          <a:p>
            <a:r>
              <a:rPr lang="nl-NL"/>
              <a:t>Groningen, 25 september 2025</a:t>
            </a:r>
            <a:endParaRPr lang="nl-NL" dirty="0"/>
          </a:p>
        </p:txBody>
      </p:sp>
      <p:sp>
        <p:nvSpPr>
          <p:cNvPr id="5" name="Tijdelijke aanduiding voor voettekst 4">
            <a:extLst>
              <a:ext uri="{FF2B5EF4-FFF2-40B4-BE49-F238E27FC236}">
                <a16:creationId xmlns:a16="http://schemas.microsoft.com/office/drawing/2014/main" id="{F4A29340-71FB-2343-5BF9-0F38C1528BAF}"/>
              </a:ext>
            </a:extLst>
          </p:cNvPr>
          <p:cNvSpPr>
            <a:spLocks noGrp="1"/>
          </p:cNvSpPr>
          <p:nvPr>
            <p:ph type="ftr" sz="quarter" idx="49"/>
          </p:nvPr>
        </p:nvSpPr>
        <p:spPr/>
        <p:txBody>
          <a:bodyPr/>
          <a:lstStyle/>
          <a:p>
            <a:endParaRPr lang="nl-NL" dirty="0"/>
          </a:p>
        </p:txBody>
      </p:sp>
      <p:sp>
        <p:nvSpPr>
          <p:cNvPr id="6" name="Tijdelijke aanduiding voor dianummer 5">
            <a:extLst>
              <a:ext uri="{FF2B5EF4-FFF2-40B4-BE49-F238E27FC236}">
                <a16:creationId xmlns:a16="http://schemas.microsoft.com/office/drawing/2014/main" id="{55E69F1F-7D22-A6CB-0CD8-D72A852747ED}"/>
              </a:ext>
            </a:extLst>
          </p:cNvPr>
          <p:cNvSpPr>
            <a:spLocks noGrp="1"/>
          </p:cNvSpPr>
          <p:nvPr>
            <p:ph type="sldNum" sz="quarter" idx="50"/>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54319814"/>
      </p:ext>
    </p:extLst>
  </p:cSld>
  <p:clrMapOvr>
    <a:masterClrMapping/>
  </p:clrMapOvr>
  <p:hf sldNum="0" hdr="0" ftr="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Inhoud (Tekstkader en afbeelding)">
    <p:spTree>
      <p:nvGrpSpPr>
        <p:cNvPr id="1" name=""/>
        <p:cNvGrpSpPr/>
        <p:nvPr/>
      </p:nvGrpSpPr>
      <p:grpSpPr>
        <a:xfrm>
          <a:off x="0" y="0"/>
          <a:ext cx="0" cy="0"/>
          <a:chOff x="0" y="0"/>
          <a:chExt cx="0" cy="0"/>
        </a:xfrm>
      </p:grpSpPr>
      <p:sp>
        <p:nvSpPr>
          <p:cNvPr id="26" name="Text Placeholder 12">
            <a:extLst>
              <a:ext uri="{FF2B5EF4-FFF2-40B4-BE49-F238E27FC236}">
                <a16:creationId xmlns:a16="http://schemas.microsoft.com/office/drawing/2014/main" id="{7DFE680C-166B-CC39-5278-D9BEE9B3BC99}"/>
              </a:ext>
            </a:extLst>
          </p:cNvPr>
          <p:cNvSpPr>
            <a:spLocks noGrp="1"/>
          </p:cNvSpPr>
          <p:nvPr>
            <p:ph type="body" sz="quarter" idx="20" hasCustomPrompt="1"/>
          </p:nvPr>
        </p:nvSpPr>
        <p:spPr>
          <a:xfrm>
            <a:off x="8161775" y="1524000"/>
            <a:ext cx="3527425" cy="4248150"/>
          </a:xfrm>
          <a:prstGeom prst="roundRect">
            <a:avLst>
              <a:gd name="adj" fmla="val 1951"/>
            </a:avLst>
          </a:prstGeom>
          <a:solidFill>
            <a:schemeClr val="bg2"/>
          </a:solidFill>
        </p:spPr>
        <p:txBody>
          <a:bodyPr/>
          <a:lstStyle>
            <a:lvl1pPr>
              <a:defRPr/>
            </a:lvl1pPr>
          </a:lstStyle>
          <a:p>
            <a:pPr lvl="0"/>
            <a:r>
              <a:rPr lang="nl-NL"/>
              <a:t> </a:t>
            </a:r>
            <a:endParaRPr lang="nl-NL" dirty="0"/>
          </a:p>
        </p:txBody>
      </p:sp>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a:xfrm>
            <a:off x="504000" y="453123"/>
            <a:ext cx="11185200" cy="615553"/>
          </a:xfrm>
        </p:spPr>
        <p:txBody>
          <a:bodyPr/>
          <a:lstStyle/>
          <a:p>
            <a:r>
              <a:rPr lang="nl-NL"/>
              <a:t>Hoofdstuk</a:t>
            </a:r>
            <a:endParaRPr lang="nl-NL" dirty="0"/>
          </a:p>
        </p:txBody>
      </p:sp>
      <p:sp>
        <p:nvSpPr>
          <p:cNvPr id="27" name="Text Placeholder 15">
            <a:extLst>
              <a:ext uri="{FF2B5EF4-FFF2-40B4-BE49-F238E27FC236}">
                <a16:creationId xmlns:a16="http://schemas.microsoft.com/office/drawing/2014/main" id="{B35E8ACD-A984-01EA-A59D-2E816F6AFAFF}"/>
              </a:ext>
            </a:extLst>
          </p:cNvPr>
          <p:cNvSpPr>
            <a:spLocks noGrp="1"/>
          </p:cNvSpPr>
          <p:nvPr>
            <p:ph type="body" sz="quarter" idx="21"/>
          </p:nvPr>
        </p:nvSpPr>
        <p:spPr>
          <a:xfrm>
            <a:off x="8431650" y="1760856"/>
            <a:ext cx="2989262" cy="1554162"/>
          </a:xfrm>
          <a:noFill/>
        </p:spPr>
        <p:txBody>
          <a:bodyPr/>
          <a:lstStyle>
            <a:lvl1pPr>
              <a:defRPr sz="1750"/>
            </a:lvl1pPr>
          </a:lstStyle>
          <a:p>
            <a:pPr lvl="0"/>
            <a:r>
              <a:rPr lang="nl-NL" dirty="0"/>
              <a:t>Klikken om de tekststijl van het model te bewerken</a:t>
            </a:r>
          </a:p>
        </p:txBody>
      </p:sp>
      <p:sp>
        <p:nvSpPr>
          <p:cNvPr id="30" name="Picture Placeholder 11">
            <a:extLst>
              <a:ext uri="{FF2B5EF4-FFF2-40B4-BE49-F238E27FC236}">
                <a16:creationId xmlns:a16="http://schemas.microsoft.com/office/drawing/2014/main" id="{A6985AE9-91C2-01C2-5E84-0031365B7F2D}"/>
              </a:ext>
            </a:extLst>
          </p:cNvPr>
          <p:cNvSpPr>
            <a:spLocks noGrp="1"/>
          </p:cNvSpPr>
          <p:nvPr>
            <p:ph type="pic" sz="quarter" idx="23" hasCustomPrompt="1"/>
          </p:nvPr>
        </p:nvSpPr>
        <p:spPr>
          <a:xfrm>
            <a:off x="8431650" y="3631219"/>
            <a:ext cx="2989262" cy="1942471"/>
          </a:xfrm>
          <a:noFill/>
        </p:spPr>
        <p:txBody>
          <a:bodyPr lIns="108000" tIns="108000" rIns="108000" bIns="108000"/>
          <a:lstStyle>
            <a:lvl1pPr algn="ctr">
              <a:defRPr sz="1500"/>
            </a:lvl1pPr>
          </a:lstStyle>
          <a:p>
            <a:r>
              <a:rPr lang="nl-NL"/>
              <a:t>Klik op het pictogram als u een afbeelding wilt toevoegen. Voeg de illustraties toe als .png met transparante achtergrond i.v.m. de gekleurde achtergrond.</a:t>
            </a:r>
            <a:endParaRPr lang="nl-NL" dirty="0"/>
          </a:p>
        </p:txBody>
      </p:sp>
      <p:sp>
        <p:nvSpPr>
          <p:cNvPr id="7" name="Content Placeholder 2">
            <a:extLst>
              <a:ext uri="{FF2B5EF4-FFF2-40B4-BE49-F238E27FC236}">
                <a16:creationId xmlns:a16="http://schemas.microsoft.com/office/drawing/2014/main" id="{C66A1AA2-FD68-3156-5B0B-DAAE45495CB8}"/>
              </a:ext>
            </a:extLst>
          </p:cNvPr>
          <p:cNvSpPr>
            <a:spLocks noGrp="1"/>
          </p:cNvSpPr>
          <p:nvPr>
            <p:ph idx="1"/>
          </p:nvPr>
        </p:nvSpPr>
        <p:spPr>
          <a:xfrm>
            <a:off x="508000" y="1524000"/>
            <a:ext cx="7366000" cy="4553260"/>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3" name="Tijdelijke aanduiding voor datum 2">
            <a:extLst>
              <a:ext uri="{FF2B5EF4-FFF2-40B4-BE49-F238E27FC236}">
                <a16:creationId xmlns:a16="http://schemas.microsoft.com/office/drawing/2014/main" id="{BB86FA33-A655-34B2-DC23-B9FA8AA1DE31}"/>
              </a:ext>
            </a:extLst>
          </p:cNvPr>
          <p:cNvSpPr>
            <a:spLocks noGrp="1"/>
          </p:cNvSpPr>
          <p:nvPr>
            <p:ph type="dt" sz="half" idx="24"/>
          </p:nvPr>
        </p:nvSpPr>
        <p:spPr/>
        <p:txBody>
          <a:bodyPr/>
          <a:lstStyle/>
          <a:p>
            <a:r>
              <a:rPr lang="nl-NL"/>
              <a:t>Groningen, 25 september 2025</a:t>
            </a:r>
            <a:endParaRPr lang="nl-NL" dirty="0"/>
          </a:p>
        </p:txBody>
      </p:sp>
      <p:sp>
        <p:nvSpPr>
          <p:cNvPr id="4" name="Tijdelijke aanduiding voor voettekst 3">
            <a:extLst>
              <a:ext uri="{FF2B5EF4-FFF2-40B4-BE49-F238E27FC236}">
                <a16:creationId xmlns:a16="http://schemas.microsoft.com/office/drawing/2014/main" id="{BACE3723-C15B-4AED-2BDF-A1E109CFDCAC}"/>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56D9020D-E4A3-4646-90B8-A1B52F7AF5AD}"/>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877544411"/>
      </p:ext>
    </p:extLst>
  </p:cSld>
  <p:clrMapOvr>
    <a:masterClrMapping/>
  </p:clrMapOvr>
  <p:hf sldNum="0" hdr="0" ftr="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kader (Volledig beeld)">
    <p:spTree>
      <p:nvGrpSpPr>
        <p:cNvPr id="1" name=""/>
        <p:cNvGrpSpPr/>
        <p:nvPr/>
      </p:nvGrpSpPr>
      <p:grpSpPr>
        <a:xfrm>
          <a:off x="0" y="0"/>
          <a:ext cx="0" cy="0"/>
          <a:chOff x="0" y="0"/>
          <a:chExt cx="0" cy="0"/>
        </a:xfrm>
      </p:grpSpPr>
      <p:sp>
        <p:nvSpPr>
          <p:cNvPr id="6" name="Picture Placeholder 126">
            <a:extLst>
              <a:ext uri="{FF2B5EF4-FFF2-40B4-BE49-F238E27FC236}">
                <a16:creationId xmlns:a16="http://schemas.microsoft.com/office/drawing/2014/main" id="{DC328C04-6E94-3899-283B-8287792927C1}"/>
              </a:ext>
            </a:extLst>
          </p:cNvPr>
          <p:cNvSpPr>
            <a:spLocks noGrp="1"/>
          </p:cNvSpPr>
          <p:nvPr>
            <p:ph type="pic" sz="quarter" idx="23" hasCustomPrompt="1"/>
          </p:nvPr>
        </p:nvSpPr>
        <p:spPr>
          <a:xfrm>
            <a:off x="0" y="0"/>
            <a:ext cx="12193200" cy="6354000"/>
          </a:xfrm>
          <a:solidFill>
            <a:srgbClr val="DCE1E6"/>
          </a:solidFill>
        </p:spPr>
        <p:txBody>
          <a:bodyPr lIns="4536000" tIns="504000" rIns="108000" bIns="108000"/>
          <a:lstStyle>
            <a:lvl1pPr>
              <a:defRPr sz="1500"/>
            </a:lvl1pPr>
          </a:lstStyle>
          <a:p>
            <a:r>
              <a:rPr lang="nl-NL"/>
              <a:t>Plaats hier een afbeelding, klik hiervoor op het pictogram.</a:t>
            </a:r>
            <a:endParaRPr lang="nl-NL" dirty="0"/>
          </a:p>
        </p:txBody>
      </p:sp>
      <p:sp>
        <p:nvSpPr>
          <p:cNvPr id="22" name="Text Placeholder 12">
            <a:extLst>
              <a:ext uri="{FF2B5EF4-FFF2-40B4-BE49-F238E27FC236}">
                <a16:creationId xmlns:a16="http://schemas.microsoft.com/office/drawing/2014/main" id="{F2FA3913-9B69-55D6-4BFB-160A35E7C869}"/>
              </a:ext>
            </a:extLst>
          </p:cNvPr>
          <p:cNvSpPr>
            <a:spLocks noGrp="1"/>
          </p:cNvSpPr>
          <p:nvPr>
            <p:ph type="body" sz="quarter" idx="16"/>
          </p:nvPr>
        </p:nvSpPr>
        <p:spPr>
          <a:xfrm>
            <a:off x="508000" y="504000"/>
            <a:ext cx="3560400" cy="4248150"/>
          </a:xfrm>
          <a:prstGeom prst="roundRect">
            <a:avLst>
              <a:gd name="adj" fmla="val 1951"/>
            </a:avLst>
          </a:prstGeom>
          <a:solidFill>
            <a:schemeClr val="bg2"/>
          </a:solidFill>
        </p:spPr>
        <p:txBody>
          <a:bodyPr lIns="270000" tIns="144000" rIns="270000"/>
          <a:lstStyle>
            <a:lvl1pPr>
              <a:defRPr sz="1750"/>
            </a:lvl1pPr>
          </a:lstStyle>
          <a:p>
            <a:pPr lvl="0"/>
            <a:r>
              <a:rPr lang="nl-NL" dirty="0"/>
              <a:t>Klikken om de tekststijl van het model te bewerken</a:t>
            </a:r>
          </a:p>
        </p:txBody>
      </p:sp>
      <p:sp>
        <p:nvSpPr>
          <p:cNvPr id="3" name="Tijdelijke aanduiding voor datum 2">
            <a:extLst>
              <a:ext uri="{FF2B5EF4-FFF2-40B4-BE49-F238E27FC236}">
                <a16:creationId xmlns:a16="http://schemas.microsoft.com/office/drawing/2014/main" id="{ADC56E2C-06F4-DA3D-597F-CE75607BE7F5}"/>
              </a:ext>
            </a:extLst>
          </p:cNvPr>
          <p:cNvSpPr>
            <a:spLocks noGrp="1"/>
          </p:cNvSpPr>
          <p:nvPr>
            <p:ph type="dt" sz="half" idx="24"/>
          </p:nvPr>
        </p:nvSpPr>
        <p:spPr/>
        <p:txBody>
          <a:bodyPr vert="horz" lIns="0" tIns="0" rIns="0" bIns="0" rtlCol="0" anchor="t" anchorCtr="0">
            <a:noAutofit/>
          </a:bodyPr>
          <a:lstStyle>
            <a:lvl1pPr>
              <a:defRPr lang="en-GB" smtClean="0">
                <a:solidFill>
                  <a:schemeClr val="bg1"/>
                </a:solidFill>
                <a:effectLst>
                  <a:outerShdw blurRad="38100" dist="38100" dir="2700000" algn="tl">
                    <a:srgbClr val="000000">
                      <a:alpha val="43137"/>
                    </a:srgbClr>
                  </a:outerShdw>
                </a:effectLst>
              </a:defRPr>
            </a:lvl1pPr>
          </a:lstStyle>
          <a:p>
            <a:r>
              <a:rPr lang="nl-NL" dirty="0"/>
              <a:t>Groningen, 25 september 2025</a:t>
            </a:r>
          </a:p>
        </p:txBody>
      </p:sp>
      <p:sp>
        <p:nvSpPr>
          <p:cNvPr id="4" name="Tijdelijke aanduiding voor voettekst 3">
            <a:extLst>
              <a:ext uri="{FF2B5EF4-FFF2-40B4-BE49-F238E27FC236}">
                <a16:creationId xmlns:a16="http://schemas.microsoft.com/office/drawing/2014/main" id="{EB93848F-68C5-B0F4-42F4-031A908BDDD1}"/>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4B99E72B-D4AF-8EAB-847B-5A55FF274CA4}"/>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291143132"/>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Geel #1 (Beeld midden)">
    <p:spTree>
      <p:nvGrpSpPr>
        <p:cNvPr id="1" name=""/>
        <p:cNvGrpSpPr/>
        <p:nvPr/>
      </p:nvGrpSpPr>
      <p:grpSpPr>
        <a:xfrm>
          <a:off x="0" y="0"/>
          <a:ext cx="0" cy="0"/>
          <a:chOff x="0" y="0"/>
          <a:chExt cx="0" cy="0"/>
        </a:xfrm>
      </p:grpSpPr>
      <p:sp>
        <p:nvSpPr>
          <p:cNvPr id="3" name="Picture Placeholder 126">
            <a:extLst>
              <a:ext uri="{FF2B5EF4-FFF2-40B4-BE49-F238E27FC236}">
                <a16:creationId xmlns:a16="http://schemas.microsoft.com/office/drawing/2014/main" id="{2E3E1381-D128-89A5-2598-4053153835DB}"/>
              </a:ext>
            </a:extLst>
          </p:cNvPr>
          <p:cNvSpPr>
            <a:spLocks noGrp="1"/>
          </p:cNvSpPr>
          <p:nvPr>
            <p:ph type="pic" sz="quarter" idx="27" hasCustomPrompt="1"/>
          </p:nvPr>
        </p:nvSpPr>
        <p:spPr>
          <a:xfrm>
            <a:off x="0" y="1512000"/>
            <a:ext cx="12193200" cy="4842000"/>
          </a:xfrm>
          <a:solidFill>
            <a:srgbClr val="DCE1E6"/>
          </a:solidFill>
        </p:spPr>
        <p:txBody>
          <a:bodyPr lIns="108000" tIns="108000" rIns="108000" bIns="1800000" anchor="b" anchorCtr="0"/>
          <a:lstStyle>
            <a:lvl1pPr algn="ctr">
              <a:buNone/>
              <a:defRPr sz="1500"/>
            </a:lvl1pPr>
          </a:lstStyle>
          <a:p>
            <a:pPr marL="0" marR="0" lvl="0" indent="0" algn="ctr" defTabSz="3600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nl-NL"/>
              <a:t>Plaats hier een afbeelding, klik hiervoor op het pictogram.</a:t>
            </a:r>
            <a:endParaRPr lang="nl-NL" dirty="0"/>
          </a:p>
        </p:txBody>
      </p:sp>
      <p:sp>
        <p:nvSpPr>
          <p:cNvPr id="2" name="Title 1"/>
          <p:cNvSpPr>
            <a:spLocks noGrp="1"/>
          </p:cNvSpPr>
          <p:nvPr>
            <p:ph type="ctrTitle" hasCustomPrompt="1"/>
          </p:nvPr>
        </p:nvSpPr>
        <p:spPr>
          <a:xfrm>
            <a:off x="0" y="0"/>
            <a:ext cx="12193200" cy="2418469"/>
          </a:xfrm>
          <a:solidFill>
            <a:schemeClr val="bg2"/>
          </a:solidFill>
        </p:spPr>
        <p:txBody>
          <a:bodyPr lIns="864000" tIns="360000" rIns="864000" bIns="252000" anchor="t" anchorCtr="0">
            <a:noAutofit/>
          </a:bodyPr>
          <a:lstStyle>
            <a:lvl1pPr algn="ctr">
              <a:lnSpc>
                <a:spcPct val="90000"/>
              </a:lnSpc>
              <a:defRPr sz="6500">
                <a:solidFill>
                  <a:schemeClr val="tx2"/>
                </a:solidFill>
              </a:defRPr>
            </a:lvl1pPr>
          </a:lstStyle>
          <a:p>
            <a:r>
              <a:rPr lang="nl-NL"/>
              <a:t>Titel</a:t>
            </a:r>
            <a:br>
              <a:rPr lang="nl-NL"/>
            </a:br>
            <a:r>
              <a:rPr lang="nl-NL"/>
              <a:t>over 2 regels</a:t>
            </a:r>
            <a:endParaRPr lang="nl-NL" dirty="0"/>
          </a:p>
        </p:txBody>
      </p:sp>
      <p:sp>
        <p:nvSpPr>
          <p:cNvPr id="4" name="Tijdelijke aanduiding voor datum 3">
            <a:extLst>
              <a:ext uri="{FF2B5EF4-FFF2-40B4-BE49-F238E27FC236}">
                <a16:creationId xmlns:a16="http://schemas.microsoft.com/office/drawing/2014/main" id="{C547CB66-D17B-864A-A7FE-B26C1655DFCA}"/>
              </a:ext>
            </a:extLst>
          </p:cNvPr>
          <p:cNvSpPr>
            <a:spLocks noGrp="1"/>
          </p:cNvSpPr>
          <p:nvPr>
            <p:ph type="dt" sz="half" idx="28"/>
          </p:nvPr>
        </p:nvSpPr>
        <p:spPr/>
        <p:txBody>
          <a:bodyPr/>
          <a:lstStyle/>
          <a:p>
            <a:r>
              <a:rPr lang="nl-NL"/>
              <a:t>Groningen, 25 september 2025</a:t>
            </a:r>
            <a:endParaRPr lang="nl-NL" dirty="0"/>
          </a:p>
        </p:txBody>
      </p:sp>
      <p:sp>
        <p:nvSpPr>
          <p:cNvPr id="5" name="Tijdelijke aanduiding voor voettekst 4">
            <a:extLst>
              <a:ext uri="{FF2B5EF4-FFF2-40B4-BE49-F238E27FC236}">
                <a16:creationId xmlns:a16="http://schemas.microsoft.com/office/drawing/2014/main" id="{2F2FCEDC-1933-9459-7846-949E6E88B3A8}"/>
              </a:ext>
            </a:extLst>
          </p:cNvPr>
          <p:cNvSpPr>
            <a:spLocks noGrp="1"/>
          </p:cNvSpPr>
          <p:nvPr>
            <p:ph type="ftr" sz="quarter" idx="29"/>
          </p:nvPr>
        </p:nvSpPr>
        <p:spPr/>
        <p:txBody>
          <a:bodyPr/>
          <a:lstStyle/>
          <a:p>
            <a:endParaRPr lang="nl-NL" dirty="0"/>
          </a:p>
        </p:txBody>
      </p:sp>
      <p:sp>
        <p:nvSpPr>
          <p:cNvPr id="6" name="Tijdelijke aanduiding voor dianummer 5">
            <a:extLst>
              <a:ext uri="{FF2B5EF4-FFF2-40B4-BE49-F238E27FC236}">
                <a16:creationId xmlns:a16="http://schemas.microsoft.com/office/drawing/2014/main" id="{B158FCC6-8F5B-8353-3333-0BFF58C275B3}"/>
              </a:ext>
            </a:extLst>
          </p:cNvPr>
          <p:cNvSpPr>
            <a:spLocks noGrp="1"/>
          </p:cNvSpPr>
          <p:nvPr>
            <p:ph type="sldNum" sz="quarter" idx="30"/>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317717183"/>
      </p:ext>
    </p:extLst>
  </p:cSld>
  <p:clrMapOvr>
    <a:masterClrMapping/>
  </p:clrMapOvr>
  <p:hf sldNum="0" hdr="0" ftr="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Volledig beeld)">
    <p:spTree>
      <p:nvGrpSpPr>
        <p:cNvPr id="1" name=""/>
        <p:cNvGrpSpPr/>
        <p:nvPr/>
      </p:nvGrpSpPr>
      <p:grpSpPr>
        <a:xfrm>
          <a:off x="0" y="0"/>
          <a:ext cx="0" cy="0"/>
          <a:chOff x="0" y="0"/>
          <a:chExt cx="0" cy="0"/>
        </a:xfrm>
      </p:grpSpPr>
      <p:sp>
        <p:nvSpPr>
          <p:cNvPr id="6" name="Picture Placeholder 126">
            <a:extLst>
              <a:ext uri="{FF2B5EF4-FFF2-40B4-BE49-F238E27FC236}">
                <a16:creationId xmlns:a16="http://schemas.microsoft.com/office/drawing/2014/main" id="{9E5206F5-C68C-49E4-39E7-63F37B85C75F}"/>
              </a:ext>
            </a:extLst>
          </p:cNvPr>
          <p:cNvSpPr>
            <a:spLocks noGrp="1"/>
          </p:cNvSpPr>
          <p:nvPr>
            <p:ph type="pic" sz="quarter" idx="23" hasCustomPrompt="1"/>
          </p:nvPr>
        </p:nvSpPr>
        <p:spPr>
          <a:xfrm>
            <a:off x="0" y="0"/>
            <a:ext cx="12193200" cy="6354000"/>
          </a:xfrm>
          <a:solidFill>
            <a:srgbClr val="DCE1E6"/>
          </a:solidFill>
        </p:spPr>
        <p:txBody>
          <a:bodyPr lIns="6444000" tIns="504000" rIns="108000" bIns="108000"/>
          <a:lstStyle>
            <a:lvl1pPr>
              <a:defRPr sz="1500"/>
            </a:lvl1pPr>
          </a:lstStyle>
          <a:p>
            <a:r>
              <a:rPr lang="nl-NL"/>
              <a:t>Plaats hier een afbeelding, klik hiervoor op het pictogram.</a:t>
            </a:r>
            <a:endParaRPr lang="nl-NL" dirty="0"/>
          </a:p>
        </p:txBody>
      </p:sp>
      <p:sp>
        <p:nvSpPr>
          <p:cNvPr id="22" name="Text Placeholder 12">
            <a:extLst>
              <a:ext uri="{FF2B5EF4-FFF2-40B4-BE49-F238E27FC236}">
                <a16:creationId xmlns:a16="http://schemas.microsoft.com/office/drawing/2014/main" id="{F2FA3913-9B69-55D6-4BFB-160A35E7C869}"/>
              </a:ext>
            </a:extLst>
          </p:cNvPr>
          <p:cNvSpPr>
            <a:spLocks noGrp="1"/>
          </p:cNvSpPr>
          <p:nvPr>
            <p:ph type="body" sz="quarter" idx="16" hasCustomPrompt="1"/>
          </p:nvPr>
        </p:nvSpPr>
        <p:spPr>
          <a:xfrm>
            <a:off x="511400" y="504000"/>
            <a:ext cx="5457600" cy="5328000"/>
          </a:xfrm>
          <a:prstGeom prst="roundRect">
            <a:avLst>
              <a:gd name="adj" fmla="val 1415"/>
            </a:avLst>
          </a:prstGeom>
          <a:solidFill>
            <a:schemeClr val="bg2"/>
          </a:solidFill>
        </p:spPr>
        <p:txBody>
          <a:bodyPr lIns="270000" tIns="144000" rIns="270000" anchor="ctr" anchorCtr="0"/>
          <a:lstStyle>
            <a:lvl1pPr algn="ctr">
              <a:lnSpc>
                <a:spcPct val="90000"/>
              </a:lnSpc>
              <a:defRPr sz="3000" b="1"/>
            </a:lvl1pPr>
          </a:lstStyle>
          <a:p>
            <a:pPr lvl="0"/>
            <a:r>
              <a:rPr lang="nl-NL"/>
              <a:t>‘Quote’</a:t>
            </a:r>
            <a:endParaRPr lang="nl-NL" dirty="0"/>
          </a:p>
        </p:txBody>
      </p:sp>
      <p:sp>
        <p:nvSpPr>
          <p:cNvPr id="3" name="Tijdelijke aanduiding voor datum 2">
            <a:extLst>
              <a:ext uri="{FF2B5EF4-FFF2-40B4-BE49-F238E27FC236}">
                <a16:creationId xmlns:a16="http://schemas.microsoft.com/office/drawing/2014/main" id="{9B54F33B-9CD1-86D4-98F6-F80E2528569B}"/>
              </a:ext>
            </a:extLst>
          </p:cNvPr>
          <p:cNvSpPr>
            <a:spLocks noGrp="1"/>
          </p:cNvSpPr>
          <p:nvPr>
            <p:ph type="dt" sz="half" idx="24"/>
          </p:nvPr>
        </p:nvSpPr>
        <p:spPr/>
        <p:txBody>
          <a:bodyPr vert="horz" lIns="0" tIns="0" rIns="0" bIns="0" rtlCol="0" anchor="t" anchorCtr="0">
            <a:noAutofit/>
          </a:bodyPr>
          <a:lstStyle>
            <a:lvl1pPr>
              <a:defRPr lang="en-GB" smtClean="0">
                <a:solidFill>
                  <a:schemeClr val="bg1"/>
                </a:solidFill>
                <a:effectLst>
                  <a:outerShdw blurRad="38100" dist="38100" dir="2700000" algn="tl">
                    <a:srgbClr val="000000">
                      <a:alpha val="43137"/>
                    </a:srgbClr>
                  </a:outerShdw>
                </a:effectLst>
              </a:defRPr>
            </a:lvl1pPr>
          </a:lstStyle>
          <a:p>
            <a:r>
              <a:rPr lang="nl-NL" dirty="0"/>
              <a:t>Groningen, 25 september 2025</a:t>
            </a:r>
          </a:p>
        </p:txBody>
      </p:sp>
      <p:sp>
        <p:nvSpPr>
          <p:cNvPr id="4" name="Tijdelijke aanduiding voor voettekst 3">
            <a:extLst>
              <a:ext uri="{FF2B5EF4-FFF2-40B4-BE49-F238E27FC236}">
                <a16:creationId xmlns:a16="http://schemas.microsoft.com/office/drawing/2014/main" id="{01B8FC72-2CFA-5B17-3FB3-3BE42681FEC1}"/>
              </a:ext>
            </a:extLst>
          </p:cNvPr>
          <p:cNvSpPr>
            <a:spLocks noGrp="1"/>
          </p:cNvSpPr>
          <p:nvPr>
            <p:ph type="ftr" sz="quarter" idx="25"/>
          </p:nvPr>
        </p:nvSpPr>
        <p:spPr/>
        <p:txBody>
          <a:bodyPr/>
          <a:lstStyle/>
          <a:p>
            <a:endParaRPr lang="nl-NL" dirty="0"/>
          </a:p>
        </p:txBody>
      </p:sp>
      <p:sp>
        <p:nvSpPr>
          <p:cNvPr id="5" name="Tijdelijke aanduiding voor dianummer 4">
            <a:extLst>
              <a:ext uri="{FF2B5EF4-FFF2-40B4-BE49-F238E27FC236}">
                <a16:creationId xmlns:a16="http://schemas.microsoft.com/office/drawing/2014/main" id="{6DAC21E8-8C28-3596-1F52-169C3AE98336}"/>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311404796"/>
      </p:ext>
    </p:extLst>
  </p:cSld>
  <p:clrMapOvr>
    <a:masterClrMapping/>
  </p:clrMapOvr>
  <p:hf sldNum="0" hdr="0" ftr="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co">
    <p:spTree>
      <p:nvGrpSpPr>
        <p:cNvPr id="1" name=""/>
        <p:cNvGrpSpPr/>
        <p:nvPr/>
      </p:nvGrpSpPr>
      <p:grpSpPr>
        <a:xfrm>
          <a:off x="0" y="0"/>
          <a:ext cx="0" cy="0"/>
          <a:chOff x="0" y="0"/>
          <a:chExt cx="0" cy="0"/>
        </a:xfrm>
      </p:grpSpPr>
      <p:sp>
        <p:nvSpPr>
          <p:cNvPr id="5" name="Tijdelijke aanduiding voor datum 4">
            <a:extLst>
              <a:ext uri="{FF2B5EF4-FFF2-40B4-BE49-F238E27FC236}">
                <a16:creationId xmlns:a16="http://schemas.microsoft.com/office/drawing/2014/main" id="{5063A76B-5E7A-8FA7-1F93-98CA3473C13E}"/>
              </a:ext>
            </a:extLst>
          </p:cNvPr>
          <p:cNvSpPr>
            <a:spLocks noGrp="1"/>
          </p:cNvSpPr>
          <p:nvPr>
            <p:ph type="dt" sz="half" idx="10"/>
          </p:nvPr>
        </p:nvSpPr>
        <p:spPr/>
        <p:txBody>
          <a:bodyPr/>
          <a:lstStyle/>
          <a:p>
            <a:r>
              <a:rPr lang="nl-NL"/>
              <a:t>Groningen, 25 september 2025</a:t>
            </a:r>
            <a:endParaRPr lang="nl-NL" dirty="0"/>
          </a:p>
        </p:txBody>
      </p:sp>
      <p:sp>
        <p:nvSpPr>
          <p:cNvPr id="6" name="Tijdelijke aanduiding voor voettekst 5">
            <a:extLst>
              <a:ext uri="{FF2B5EF4-FFF2-40B4-BE49-F238E27FC236}">
                <a16:creationId xmlns:a16="http://schemas.microsoft.com/office/drawing/2014/main" id="{3E2CACCA-F1E1-3687-73BD-D58FCBE9DCFA}"/>
              </a:ext>
            </a:extLst>
          </p:cNvPr>
          <p:cNvSpPr>
            <a:spLocks noGrp="1"/>
          </p:cNvSpPr>
          <p:nvPr>
            <p:ph type="ftr" sz="quarter" idx="11"/>
          </p:nvPr>
        </p:nvSpPr>
        <p:spPr/>
        <p:txBody>
          <a:bodyPr/>
          <a:lstStyle/>
          <a:p>
            <a:endParaRPr lang="nl-NL" dirty="0"/>
          </a:p>
        </p:txBody>
      </p:sp>
      <p:sp>
        <p:nvSpPr>
          <p:cNvPr id="7" name="Tijdelijke aanduiding voor dianummer 6">
            <a:extLst>
              <a:ext uri="{FF2B5EF4-FFF2-40B4-BE49-F238E27FC236}">
                <a16:creationId xmlns:a16="http://schemas.microsoft.com/office/drawing/2014/main" id="{0FF901FD-9AB3-0873-B1A5-4D061953419D}"/>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3656333977"/>
      </p:ext>
    </p:extLst>
  </p:cSld>
  <p:clrMapOvr>
    <a:masterClrMapping/>
  </p:clrMapOvr>
  <p:hf sldNum="0" hdr="0" ftr="0"/>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rage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03D7844-D53C-0260-9DA1-235FD1F5649C}"/>
              </a:ext>
            </a:extLst>
          </p:cNvPr>
          <p:cNvSpPr txBox="1"/>
          <p:nvPr userDrawn="1"/>
        </p:nvSpPr>
        <p:spPr>
          <a:xfrm>
            <a:off x="504000" y="319596"/>
            <a:ext cx="3897297" cy="1000274"/>
          </a:xfrm>
          <a:prstGeom prst="rect">
            <a:avLst/>
          </a:prstGeom>
          <a:noFill/>
        </p:spPr>
        <p:txBody>
          <a:bodyPr wrap="square" lIns="0" tIns="0" rIns="0" bIns="0" rtlCol="0">
            <a:spAutoFit/>
          </a:bodyPr>
          <a:lstStyle/>
          <a:p>
            <a:r>
              <a:rPr lang="nl-NL" sz="6500" b="1" spc="-90" baseline="0">
                <a:solidFill>
                  <a:schemeClr val="tx2"/>
                </a:solidFill>
              </a:rPr>
              <a:t>Vragen?</a:t>
            </a:r>
            <a:endParaRPr lang="nl-NL" sz="6500" b="1" spc="-90" baseline="0" dirty="0">
              <a:solidFill>
                <a:schemeClr val="tx2"/>
              </a:solidFill>
            </a:endParaRPr>
          </a:p>
        </p:txBody>
      </p:sp>
      <p:sp>
        <p:nvSpPr>
          <p:cNvPr id="9" name="TextBox 8">
            <a:extLst>
              <a:ext uri="{FF2B5EF4-FFF2-40B4-BE49-F238E27FC236}">
                <a16:creationId xmlns:a16="http://schemas.microsoft.com/office/drawing/2014/main" id="{D29CB674-02B9-DD50-78D4-B9258FF002FA}"/>
              </a:ext>
            </a:extLst>
          </p:cNvPr>
          <p:cNvSpPr txBox="1"/>
          <p:nvPr userDrawn="1"/>
        </p:nvSpPr>
        <p:spPr>
          <a:xfrm>
            <a:off x="510319" y="4297154"/>
            <a:ext cx="1523999" cy="1538883"/>
          </a:xfrm>
          <a:prstGeom prst="rect">
            <a:avLst/>
          </a:prstGeom>
          <a:noFill/>
        </p:spPr>
        <p:txBody>
          <a:bodyPr wrap="square" lIns="0" tIns="0" rIns="0" bIns="0" rtlCol="0">
            <a:spAutoFit/>
          </a:bodyPr>
          <a:lstStyle/>
          <a:p>
            <a:r>
              <a:rPr lang="nl-NL" sz="2000" b="1" spc="-90" baseline="0">
                <a:solidFill>
                  <a:schemeClr val="tx2"/>
                </a:solidFill>
              </a:rPr>
              <a:t>Blijf op</a:t>
            </a:r>
            <a:br>
              <a:rPr lang="nl-NL" sz="2000" b="1" spc="-90" baseline="0">
                <a:solidFill>
                  <a:schemeClr val="tx2"/>
                </a:solidFill>
              </a:rPr>
            </a:br>
            <a:r>
              <a:rPr lang="nl-NL" sz="2000" b="1" spc="-90" baseline="0">
                <a:solidFill>
                  <a:schemeClr val="tx2"/>
                </a:solidFill>
              </a:rPr>
              <a:t>de hoogte.</a:t>
            </a:r>
          </a:p>
          <a:p>
            <a:r>
              <a:rPr lang="nl-NL" sz="2000" spc="-90" baseline="0">
                <a:solidFill>
                  <a:schemeClr val="tx2"/>
                </a:solidFill>
              </a:rPr>
              <a:t>Meld je aan</a:t>
            </a:r>
            <a:br>
              <a:rPr lang="nl-NL" sz="2000" spc="-90" baseline="0">
                <a:solidFill>
                  <a:schemeClr val="tx2"/>
                </a:solidFill>
              </a:rPr>
            </a:br>
            <a:r>
              <a:rPr lang="nl-NL" sz="2000" spc="-90" baseline="0">
                <a:solidFill>
                  <a:schemeClr val="tx2"/>
                </a:solidFill>
              </a:rPr>
              <a:t>voor de</a:t>
            </a:r>
            <a:br>
              <a:rPr lang="nl-NL" sz="2000" spc="-90" baseline="0">
                <a:solidFill>
                  <a:schemeClr val="tx2"/>
                </a:solidFill>
              </a:rPr>
            </a:br>
            <a:r>
              <a:rPr lang="nl-NL" sz="2000" spc="-90" baseline="0">
                <a:solidFill>
                  <a:schemeClr val="tx2"/>
                </a:solidFill>
              </a:rPr>
              <a:t>nieuwsbrief.</a:t>
            </a:r>
            <a:endParaRPr lang="nl-NL" sz="2000" spc="-90" baseline="0" dirty="0">
              <a:solidFill>
                <a:schemeClr val="tx2"/>
              </a:solidFill>
            </a:endParaRPr>
          </a:p>
        </p:txBody>
      </p:sp>
      <p:pic>
        <p:nvPicPr>
          <p:cNvPr id="11" name="Picture 10">
            <a:extLst>
              <a:ext uri="{FF2B5EF4-FFF2-40B4-BE49-F238E27FC236}">
                <a16:creationId xmlns:a16="http://schemas.microsoft.com/office/drawing/2014/main" id="{56CE30EA-A3ED-48CF-04D7-00FCCA791914}"/>
              </a:ext>
            </a:extLst>
          </p:cNvPr>
          <p:cNvPicPr>
            <a:picLocks noChangeAspect="1"/>
          </p:cNvPicPr>
          <p:nvPr userDrawn="1"/>
        </p:nvPicPr>
        <p:blipFill>
          <a:blip r:embed="rId2"/>
          <a:srcRect/>
          <a:stretch/>
        </p:blipFill>
        <p:spPr>
          <a:xfrm>
            <a:off x="2412000" y="4356000"/>
            <a:ext cx="1486800" cy="1486800"/>
          </a:xfrm>
          <a:prstGeom prst="rect">
            <a:avLst/>
          </a:prstGeom>
        </p:spPr>
      </p:pic>
      <p:sp>
        <p:nvSpPr>
          <p:cNvPr id="5" name="Tijdelijke aanduiding voor datum 4">
            <a:extLst>
              <a:ext uri="{FF2B5EF4-FFF2-40B4-BE49-F238E27FC236}">
                <a16:creationId xmlns:a16="http://schemas.microsoft.com/office/drawing/2014/main" id="{8332D09F-F781-E6DC-F8D1-7A998370DF31}"/>
              </a:ext>
            </a:extLst>
          </p:cNvPr>
          <p:cNvSpPr>
            <a:spLocks noGrp="1"/>
          </p:cNvSpPr>
          <p:nvPr>
            <p:ph type="dt" sz="half" idx="10"/>
          </p:nvPr>
        </p:nvSpPr>
        <p:spPr/>
        <p:txBody>
          <a:bodyPr/>
          <a:lstStyle/>
          <a:p>
            <a:r>
              <a:rPr lang="nl-NL"/>
              <a:t>Groningen, 25 september 2025</a:t>
            </a:r>
            <a:endParaRPr lang="nl-NL" dirty="0"/>
          </a:p>
        </p:txBody>
      </p:sp>
      <p:sp>
        <p:nvSpPr>
          <p:cNvPr id="6" name="Tijdelijke aanduiding voor voettekst 5">
            <a:extLst>
              <a:ext uri="{FF2B5EF4-FFF2-40B4-BE49-F238E27FC236}">
                <a16:creationId xmlns:a16="http://schemas.microsoft.com/office/drawing/2014/main" id="{2DC83954-D9F3-E882-DB62-B0D3813177A7}"/>
              </a:ext>
            </a:extLst>
          </p:cNvPr>
          <p:cNvSpPr>
            <a:spLocks noGrp="1"/>
          </p:cNvSpPr>
          <p:nvPr>
            <p:ph type="ftr" sz="quarter" idx="11"/>
          </p:nvPr>
        </p:nvSpPr>
        <p:spPr/>
        <p:txBody>
          <a:bodyPr/>
          <a:lstStyle/>
          <a:p>
            <a:endParaRPr lang="nl-NL" dirty="0"/>
          </a:p>
        </p:txBody>
      </p:sp>
      <p:sp>
        <p:nvSpPr>
          <p:cNvPr id="8" name="Tijdelijke aanduiding voor dianummer 7">
            <a:extLst>
              <a:ext uri="{FF2B5EF4-FFF2-40B4-BE49-F238E27FC236}">
                <a16:creationId xmlns:a16="http://schemas.microsoft.com/office/drawing/2014/main" id="{D3F0F382-645F-3B02-BAA7-F04DDFE0DCC2}"/>
              </a:ext>
            </a:extLst>
          </p:cNvPr>
          <p:cNvSpPr>
            <a:spLocks noGrp="1"/>
          </p:cNvSpPr>
          <p:nvPr>
            <p:ph type="sldNum" sz="quarter" idx="12"/>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289040610"/>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Geel #2 (Beeld midden)">
    <p:spTree>
      <p:nvGrpSpPr>
        <p:cNvPr id="1" name=""/>
        <p:cNvGrpSpPr/>
        <p:nvPr/>
      </p:nvGrpSpPr>
      <p:grpSpPr>
        <a:xfrm>
          <a:off x="0" y="0"/>
          <a:ext cx="0" cy="0"/>
          <a:chOff x="0" y="0"/>
          <a:chExt cx="0" cy="0"/>
        </a:xfrm>
      </p:grpSpPr>
      <p:sp>
        <p:nvSpPr>
          <p:cNvPr id="10" name="Picture Placeholder 126">
            <a:extLst>
              <a:ext uri="{FF2B5EF4-FFF2-40B4-BE49-F238E27FC236}">
                <a16:creationId xmlns:a16="http://schemas.microsoft.com/office/drawing/2014/main" id="{DFCE454C-67CE-1C8F-7891-CF2476A4F1E9}"/>
              </a:ext>
            </a:extLst>
          </p:cNvPr>
          <p:cNvSpPr>
            <a:spLocks noGrp="1"/>
          </p:cNvSpPr>
          <p:nvPr>
            <p:ph type="pic" sz="quarter" idx="23" hasCustomPrompt="1"/>
          </p:nvPr>
        </p:nvSpPr>
        <p:spPr>
          <a:xfrm>
            <a:off x="0" y="1518222"/>
            <a:ext cx="12193200" cy="4064151"/>
          </a:xfrm>
          <a:solidFill>
            <a:srgbClr val="DCE1E6"/>
          </a:solidFill>
        </p:spPr>
        <p:txBody>
          <a:bodyPr lIns="108000" tIns="108000" rIns="108000" bIns="1026000" anchor="b" anchorCtr="0"/>
          <a:lstStyle>
            <a:lvl1pPr algn="ctr">
              <a:buNone/>
              <a:defRPr sz="1500"/>
            </a:lvl1pPr>
          </a:lstStyle>
          <a:p>
            <a:pPr marL="0" marR="0" lvl="0" indent="0" algn="ctr" defTabSz="3600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nl-NL"/>
              <a:t>Plaats hier een afbeelding, klik hiervoor op het pictogram.</a:t>
            </a:r>
            <a:endParaRPr lang="nl-NL" dirty="0"/>
          </a:p>
        </p:txBody>
      </p:sp>
      <p:sp>
        <p:nvSpPr>
          <p:cNvPr id="2" name="Title 1"/>
          <p:cNvSpPr>
            <a:spLocks noGrp="1"/>
          </p:cNvSpPr>
          <p:nvPr>
            <p:ph type="ctrTitle" hasCustomPrompt="1"/>
          </p:nvPr>
        </p:nvSpPr>
        <p:spPr>
          <a:xfrm>
            <a:off x="0" y="0"/>
            <a:ext cx="12193200" cy="2418469"/>
          </a:xfrm>
          <a:solidFill>
            <a:schemeClr val="bg2"/>
          </a:solidFill>
        </p:spPr>
        <p:txBody>
          <a:bodyPr lIns="864000" tIns="360000" rIns="864000" bIns="252000" anchor="t" anchorCtr="0">
            <a:spAutoFit/>
          </a:bodyPr>
          <a:lstStyle>
            <a:lvl1pPr algn="ctr">
              <a:lnSpc>
                <a:spcPct val="90000"/>
              </a:lnSpc>
              <a:defRPr sz="6500">
                <a:solidFill>
                  <a:schemeClr val="tx2"/>
                </a:solidFill>
              </a:defRPr>
            </a:lvl1pPr>
          </a:lstStyle>
          <a:p>
            <a:r>
              <a:rPr lang="nl-NL"/>
              <a:t>Titel</a:t>
            </a:r>
            <a:br>
              <a:rPr lang="nl-NL"/>
            </a:br>
            <a:r>
              <a:rPr lang="nl-NL"/>
              <a:t>over 2 regels</a:t>
            </a:r>
            <a:endParaRPr lang="nl-NL" dirty="0"/>
          </a:p>
        </p:txBody>
      </p:sp>
      <p:sp>
        <p:nvSpPr>
          <p:cNvPr id="11" name="Text Placeholder 10">
            <a:extLst>
              <a:ext uri="{FF2B5EF4-FFF2-40B4-BE49-F238E27FC236}">
                <a16:creationId xmlns:a16="http://schemas.microsoft.com/office/drawing/2014/main" id="{5422963B-2297-4278-1C81-CA72AFB2B317}"/>
              </a:ext>
            </a:extLst>
          </p:cNvPr>
          <p:cNvSpPr>
            <a:spLocks noGrp="1"/>
          </p:cNvSpPr>
          <p:nvPr>
            <p:ph type="body" sz="quarter" idx="25" hasCustomPrompt="1"/>
          </p:nvPr>
        </p:nvSpPr>
        <p:spPr>
          <a:xfrm>
            <a:off x="504000" y="5827687"/>
            <a:ext cx="11178000" cy="276999"/>
          </a:xfrm>
        </p:spPr>
        <p:txBody>
          <a:bodyPr>
            <a:noAutofit/>
          </a:bodyPr>
          <a:lstStyle>
            <a:lvl1pPr>
              <a:lnSpc>
                <a:spcPct val="90000"/>
              </a:lnSpc>
              <a:defRPr/>
            </a:lvl1pPr>
          </a:lstStyle>
          <a:p>
            <a:pPr lvl="0"/>
            <a:r>
              <a:rPr lang="nl-NL"/>
              <a:t>Naam Achternaam</a:t>
            </a:r>
            <a:endParaRPr lang="nl-NL" dirty="0"/>
          </a:p>
        </p:txBody>
      </p:sp>
      <p:sp>
        <p:nvSpPr>
          <p:cNvPr id="6" name="Tijdelijke aanduiding voor datum 5">
            <a:extLst>
              <a:ext uri="{FF2B5EF4-FFF2-40B4-BE49-F238E27FC236}">
                <a16:creationId xmlns:a16="http://schemas.microsoft.com/office/drawing/2014/main" id="{AF149602-51B4-5823-7469-A799DCC4C965}"/>
              </a:ext>
            </a:extLst>
          </p:cNvPr>
          <p:cNvSpPr>
            <a:spLocks noGrp="1"/>
          </p:cNvSpPr>
          <p:nvPr>
            <p:ph type="dt" sz="half" idx="26"/>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AAB70A82-DE95-6248-5A53-E07219E0F8D6}"/>
              </a:ext>
            </a:extLst>
          </p:cNvPr>
          <p:cNvSpPr>
            <a:spLocks noGrp="1"/>
          </p:cNvSpPr>
          <p:nvPr>
            <p:ph type="ftr" sz="quarter" idx="27"/>
          </p:nvPr>
        </p:nvSpPr>
        <p:spPr/>
        <p:txBody>
          <a:bodyPr/>
          <a:lstStyle/>
          <a:p>
            <a:endParaRPr lang="nl-NL" dirty="0"/>
          </a:p>
        </p:txBody>
      </p:sp>
      <p:sp>
        <p:nvSpPr>
          <p:cNvPr id="8" name="Tijdelijke aanduiding voor dianummer 7">
            <a:extLst>
              <a:ext uri="{FF2B5EF4-FFF2-40B4-BE49-F238E27FC236}">
                <a16:creationId xmlns:a16="http://schemas.microsoft.com/office/drawing/2014/main" id="{0AF63122-BD0D-16C2-E021-1ECD89E2BDA1}"/>
              </a:ext>
            </a:extLst>
          </p:cNvPr>
          <p:cNvSpPr>
            <a:spLocks noGrp="1"/>
          </p:cNvSpPr>
          <p:nvPr>
            <p:ph type="sldNum" sz="quarter" idx="28"/>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650254538"/>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Medewerker met foto (1x)">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A9AA8AC-F024-97F1-C2A9-22B055C99707}"/>
              </a:ext>
            </a:extLst>
          </p:cNvPr>
          <p:cNvSpPr>
            <a:spLocks noGrp="1"/>
          </p:cNvSpPr>
          <p:nvPr>
            <p:ph type="title" hasCustomPrompt="1"/>
          </p:nvPr>
        </p:nvSpPr>
        <p:spPr>
          <a:xfrm>
            <a:off x="6254750" y="423557"/>
            <a:ext cx="5434450" cy="886397"/>
          </a:xfrm>
        </p:spPr>
        <p:txBody>
          <a:bodyPr wrap="square">
            <a:noAutofit/>
          </a:bodyPr>
          <a:lstStyle>
            <a:lvl1pPr>
              <a:defRPr sz="3200"/>
            </a:lvl1pPr>
          </a:lstStyle>
          <a:p>
            <a:r>
              <a:rPr lang="nl-NL"/>
              <a:t>Naam</a:t>
            </a:r>
            <a:br>
              <a:rPr lang="nl-NL"/>
            </a:br>
            <a:r>
              <a:rPr lang="nl-NL"/>
              <a:t>Achternaam</a:t>
            </a:r>
            <a:endParaRPr lang="nl-NL" dirty="0"/>
          </a:p>
        </p:txBody>
      </p:sp>
      <p:sp>
        <p:nvSpPr>
          <p:cNvPr id="12" name="Text Placeholder 11">
            <a:extLst>
              <a:ext uri="{FF2B5EF4-FFF2-40B4-BE49-F238E27FC236}">
                <a16:creationId xmlns:a16="http://schemas.microsoft.com/office/drawing/2014/main" id="{18263E62-A0FA-3CCA-6943-1FC324972F80}"/>
              </a:ext>
            </a:extLst>
          </p:cNvPr>
          <p:cNvSpPr>
            <a:spLocks noGrp="1"/>
          </p:cNvSpPr>
          <p:nvPr>
            <p:ph type="body" sz="quarter" idx="13" hasCustomPrompt="1"/>
          </p:nvPr>
        </p:nvSpPr>
        <p:spPr>
          <a:xfrm>
            <a:off x="6254750" y="1539074"/>
            <a:ext cx="5434013" cy="556819"/>
          </a:xfrm>
        </p:spPr>
        <p:txBody>
          <a:bodyPr wrap="square">
            <a:noAutofit/>
          </a:bodyPr>
          <a:lstStyle>
            <a:lvl1pPr>
              <a:defRPr/>
            </a:lvl1pPr>
          </a:lstStyle>
          <a:p>
            <a:pPr lvl="0"/>
            <a:r>
              <a:rPr lang="nl-NL"/>
              <a:t>Functie</a:t>
            </a:r>
            <a:br>
              <a:rPr lang="nl-NL"/>
            </a:br>
            <a:r>
              <a:rPr lang="nl-NL"/>
              <a:t>Bedrijf</a:t>
            </a:r>
            <a:endParaRPr lang="nl-NL" dirty="0"/>
          </a:p>
        </p:txBody>
      </p:sp>
      <p:sp>
        <p:nvSpPr>
          <p:cNvPr id="14" name="Picture Placeholder 13">
            <a:extLst>
              <a:ext uri="{FF2B5EF4-FFF2-40B4-BE49-F238E27FC236}">
                <a16:creationId xmlns:a16="http://schemas.microsoft.com/office/drawing/2014/main" id="{D6BD9817-FA7B-7006-A958-D07E0001BE2C}"/>
              </a:ext>
            </a:extLst>
          </p:cNvPr>
          <p:cNvSpPr>
            <a:spLocks noGrp="1"/>
          </p:cNvSpPr>
          <p:nvPr>
            <p:ph type="pic" sz="quarter" idx="14" hasCustomPrompt="1"/>
          </p:nvPr>
        </p:nvSpPr>
        <p:spPr>
          <a:xfrm>
            <a:off x="512878" y="423557"/>
            <a:ext cx="5456122" cy="5408444"/>
          </a:xfrm>
          <a:prstGeom prst="roundRect">
            <a:avLst>
              <a:gd name="adj" fmla="val 1382"/>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5" name="Tijdelijke aanduiding voor datum 4">
            <a:extLst>
              <a:ext uri="{FF2B5EF4-FFF2-40B4-BE49-F238E27FC236}">
                <a16:creationId xmlns:a16="http://schemas.microsoft.com/office/drawing/2014/main" id="{72DF0937-28DF-C130-5950-59D4BEF38E45}"/>
              </a:ext>
            </a:extLst>
          </p:cNvPr>
          <p:cNvSpPr>
            <a:spLocks noGrp="1"/>
          </p:cNvSpPr>
          <p:nvPr>
            <p:ph type="dt" sz="half" idx="15"/>
          </p:nvPr>
        </p:nvSpPr>
        <p:spPr/>
        <p:txBody>
          <a:bodyPr/>
          <a:lstStyle/>
          <a:p>
            <a:r>
              <a:rPr lang="nl-NL"/>
              <a:t>Groningen, 25 september 2025</a:t>
            </a:r>
            <a:endParaRPr lang="nl-NL" dirty="0"/>
          </a:p>
        </p:txBody>
      </p:sp>
      <p:sp>
        <p:nvSpPr>
          <p:cNvPr id="6" name="Tijdelijke aanduiding voor voettekst 5">
            <a:extLst>
              <a:ext uri="{FF2B5EF4-FFF2-40B4-BE49-F238E27FC236}">
                <a16:creationId xmlns:a16="http://schemas.microsoft.com/office/drawing/2014/main" id="{08177175-43D8-304A-5433-9EB7378488EE}"/>
              </a:ext>
            </a:extLst>
          </p:cNvPr>
          <p:cNvSpPr>
            <a:spLocks noGrp="1"/>
          </p:cNvSpPr>
          <p:nvPr>
            <p:ph type="ftr" sz="quarter" idx="16"/>
          </p:nvPr>
        </p:nvSpPr>
        <p:spPr/>
        <p:txBody>
          <a:bodyPr/>
          <a:lstStyle/>
          <a:p>
            <a:endParaRPr lang="nl-NL" dirty="0"/>
          </a:p>
        </p:txBody>
      </p:sp>
      <p:sp>
        <p:nvSpPr>
          <p:cNvPr id="8" name="Tijdelijke aanduiding voor dianummer 7">
            <a:extLst>
              <a:ext uri="{FF2B5EF4-FFF2-40B4-BE49-F238E27FC236}">
                <a16:creationId xmlns:a16="http://schemas.microsoft.com/office/drawing/2014/main" id="{8583D183-7027-5AC7-2BF4-08A333FDD0BD}"/>
              </a:ext>
            </a:extLst>
          </p:cNvPr>
          <p:cNvSpPr>
            <a:spLocks noGrp="1"/>
          </p:cNvSpPr>
          <p:nvPr>
            <p:ph type="sldNum" sz="quarter" idx="17"/>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936126740"/>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dewerker met foto (2x)">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A9AA8AC-F024-97F1-C2A9-22B055C99707}"/>
              </a:ext>
            </a:extLst>
          </p:cNvPr>
          <p:cNvSpPr>
            <a:spLocks noGrp="1"/>
          </p:cNvSpPr>
          <p:nvPr>
            <p:ph type="title" hasCustomPrompt="1"/>
          </p:nvPr>
        </p:nvSpPr>
        <p:spPr>
          <a:xfrm>
            <a:off x="6254750" y="423557"/>
            <a:ext cx="5434450" cy="886397"/>
          </a:xfrm>
        </p:spPr>
        <p:txBody>
          <a:bodyPr>
            <a:noAutofit/>
          </a:bodyPr>
          <a:lstStyle>
            <a:lvl1pPr>
              <a:defRPr sz="3200"/>
            </a:lvl1pPr>
          </a:lstStyle>
          <a:p>
            <a:r>
              <a:rPr lang="nl-NL"/>
              <a:t>Naam</a:t>
            </a:r>
            <a:br>
              <a:rPr lang="nl-NL"/>
            </a:br>
            <a:r>
              <a:rPr lang="nl-NL"/>
              <a:t>Achternaam</a:t>
            </a:r>
            <a:endParaRPr lang="nl-NL" dirty="0"/>
          </a:p>
        </p:txBody>
      </p:sp>
      <p:sp>
        <p:nvSpPr>
          <p:cNvPr id="12" name="Text Placeholder 11">
            <a:extLst>
              <a:ext uri="{FF2B5EF4-FFF2-40B4-BE49-F238E27FC236}">
                <a16:creationId xmlns:a16="http://schemas.microsoft.com/office/drawing/2014/main" id="{18263E62-A0FA-3CCA-6943-1FC324972F80}"/>
              </a:ext>
            </a:extLst>
          </p:cNvPr>
          <p:cNvSpPr>
            <a:spLocks noGrp="1"/>
          </p:cNvSpPr>
          <p:nvPr>
            <p:ph type="body" sz="quarter" idx="13" hasCustomPrompt="1"/>
          </p:nvPr>
        </p:nvSpPr>
        <p:spPr>
          <a:xfrm>
            <a:off x="6254750" y="1539074"/>
            <a:ext cx="5434013" cy="556819"/>
          </a:xfrm>
        </p:spPr>
        <p:txBody>
          <a:bodyPr>
            <a:noAutofit/>
          </a:bodyPr>
          <a:lstStyle>
            <a:lvl1pPr>
              <a:defRPr/>
            </a:lvl1pPr>
          </a:lstStyle>
          <a:p>
            <a:pPr lvl="0"/>
            <a:r>
              <a:rPr lang="nl-NL"/>
              <a:t>Functie</a:t>
            </a:r>
            <a:br>
              <a:rPr lang="nl-NL"/>
            </a:br>
            <a:r>
              <a:rPr lang="nl-NL"/>
              <a:t>Bedrijf</a:t>
            </a:r>
            <a:endParaRPr lang="nl-NL" dirty="0"/>
          </a:p>
        </p:txBody>
      </p:sp>
      <p:sp>
        <p:nvSpPr>
          <p:cNvPr id="14" name="Picture Placeholder 13">
            <a:extLst>
              <a:ext uri="{FF2B5EF4-FFF2-40B4-BE49-F238E27FC236}">
                <a16:creationId xmlns:a16="http://schemas.microsoft.com/office/drawing/2014/main" id="{D6BD9817-FA7B-7006-A958-D07E0001BE2C}"/>
              </a:ext>
            </a:extLst>
          </p:cNvPr>
          <p:cNvSpPr>
            <a:spLocks noGrp="1"/>
          </p:cNvSpPr>
          <p:nvPr>
            <p:ph type="pic" sz="quarter" idx="14" hasCustomPrompt="1"/>
          </p:nvPr>
        </p:nvSpPr>
        <p:spPr>
          <a:xfrm>
            <a:off x="512878" y="423557"/>
            <a:ext cx="5457600" cy="2556000"/>
          </a:xfrm>
          <a:prstGeom prst="roundRect">
            <a:avLst>
              <a:gd name="adj" fmla="val 28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5" name="Picture Placeholder 13">
            <a:extLst>
              <a:ext uri="{FF2B5EF4-FFF2-40B4-BE49-F238E27FC236}">
                <a16:creationId xmlns:a16="http://schemas.microsoft.com/office/drawing/2014/main" id="{CC2651FB-F8CE-5BB3-DB35-7EBDEAB99268}"/>
              </a:ext>
            </a:extLst>
          </p:cNvPr>
          <p:cNvSpPr>
            <a:spLocks noGrp="1"/>
          </p:cNvSpPr>
          <p:nvPr>
            <p:ph type="pic" sz="quarter" idx="16" hasCustomPrompt="1"/>
          </p:nvPr>
        </p:nvSpPr>
        <p:spPr>
          <a:xfrm>
            <a:off x="512878" y="3276000"/>
            <a:ext cx="5457600" cy="2556000"/>
          </a:xfrm>
          <a:prstGeom prst="roundRect">
            <a:avLst>
              <a:gd name="adj" fmla="val 2878"/>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1" name="Text Placeholder 11">
            <a:extLst>
              <a:ext uri="{FF2B5EF4-FFF2-40B4-BE49-F238E27FC236}">
                <a16:creationId xmlns:a16="http://schemas.microsoft.com/office/drawing/2014/main" id="{CB5D277D-4373-2A26-1C1B-A2343E48FCD4}"/>
              </a:ext>
            </a:extLst>
          </p:cNvPr>
          <p:cNvSpPr>
            <a:spLocks noGrp="1"/>
          </p:cNvSpPr>
          <p:nvPr>
            <p:ph type="body" sz="quarter" idx="17" hasCustomPrompt="1"/>
          </p:nvPr>
        </p:nvSpPr>
        <p:spPr>
          <a:xfrm>
            <a:off x="6229350" y="4390473"/>
            <a:ext cx="5459413" cy="615553"/>
          </a:xfrm>
        </p:spPr>
        <p:txBody>
          <a:bodyPr>
            <a:noAutofit/>
          </a:bodyPr>
          <a:lstStyle>
            <a:lvl1pPr>
              <a:defRPr/>
            </a:lvl1pPr>
          </a:lstStyle>
          <a:p>
            <a:pPr lvl="0"/>
            <a:r>
              <a:rPr lang="nl-NL"/>
              <a:t>Functie</a:t>
            </a:r>
            <a:br>
              <a:rPr lang="nl-NL"/>
            </a:br>
            <a:r>
              <a:rPr lang="nl-NL"/>
              <a:t>Bedrijf</a:t>
            </a:r>
            <a:endParaRPr lang="nl-NL" dirty="0"/>
          </a:p>
        </p:txBody>
      </p:sp>
      <p:sp>
        <p:nvSpPr>
          <p:cNvPr id="16" name="Text Placeholder 14">
            <a:extLst>
              <a:ext uri="{FF2B5EF4-FFF2-40B4-BE49-F238E27FC236}">
                <a16:creationId xmlns:a16="http://schemas.microsoft.com/office/drawing/2014/main" id="{B62BA040-0D4B-9D92-2922-43F98B7BF9B1}"/>
              </a:ext>
            </a:extLst>
          </p:cNvPr>
          <p:cNvSpPr>
            <a:spLocks noGrp="1"/>
          </p:cNvSpPr>
          <p:nvPr>
            <p:ph type="body" sz="quarter" idx="18" hasCustomPrompt="1"/>
          </p:nvPr>
        </p:nvSpPr>
        <p:spPr>
          <a:xfrm>
            <a:off x="6229350" y="3276000"/>
            <a:ext cx="5459413" cy="886397"/>
          </a:xfrm>
        </p:spPr>
        <p:txBody>
          <a:bodyPr>
            <a:noAutofit/>
          </a:bodyPr>
          <a:lstStyle>
            <a:lvl1pPr>
              <a:lnSpc>
                <a:spcPct val="90000"/>
              </a:lnSpc>
              <a:defRPr sz="3200" b="1"/>
            </a:lvl1pPr>
          </a:lstStyle>
          <a:p>
            <a:pPr lvl="0"/>
            <a:r>
              <a:rPr lang="nl-NL"/>
              <a:t>Naam</a:t>
            </a:r>
            <a:br>
              <a:rPr lang="nl-NL"/>
            </a:br>
            <a:r>
              <a:rPr lang="nl-NL"/>
              <a:t>Achternaam</a:t>
            </a:r>
            <a:endParaRPr lang="nl-NL" dirty="0"/>
          </a:p>
        </p:txBody>
      </p:sp>
      <p:sp>
        <p:nvSpPr>
          <p:cNvPr id="2" name="Tijdelijke aanduiding voor datum 1">
            <a:extLst>
              <a:ext uri="{FF2B5EF4-FFF2-40B4-BE49-F238E27FC236}">
                <a16:creationId xmlns:a16="http://schemas.microsoft.com/office/drawing/2014/main" id="{898FC59B-073F-9DBF-2FD4-5585A2903E11}"/>
              </a:ext>
            </a:extLst>
          </p:cNvPr>
          <p:cNvSpPr>
            <a:spLocks noGrp="1"/>
          </p:cNvSpPr>
          <p:nvPr>
            <p:ph type="dt" sz="half" idx="19"/>
          </p:nvPr>
        </p:nvSpPr>
        <p:spPr/>
        <p:txBody>
          <a:bodyPr/>
          <a:lstStyle/>
          <a:p>
            <a:r>
              <a:rPr lang="nl-NL"/>
              <a:t>Groningen, 25 september 2025</a:t>
            </a:r>
            <a:endParaRPr lang="nl-NL" dirty="0"/>
          </a:p>
        </p:txBody>
      </p:sp>
      <p:sp>
        <p:nvSpPr>
          <p:cNvPr id="3" name="Tijdelijke aanduiding voor voettekst 2">
            <a:extLst>
              <a:ext uri="{FF2B5EF4-FFF2-40B4-BE49-F238E27FC236}">
                <a16:creationId xmlns:a16="http://schemas.microsoft.com/office/drawing/2014/main" id="{0F4C6B45-A14F-FE4A-A689-CE045A9D033A}"/>
              </a:ext>
            </a:extLst>
          </p:cNvPr>
          <p:cNvSpPr>
            <a:spLocks noGrp="1"/>
          </p:cNvSpPr>
          <p:nvPr>
            <p:ph type="ftr" sz="quarter" idx="20"/>
          </p:nvPr>
        </p:nvSpPr>
        <p:spPr/>
        <p:txBody>
          <a:bodyPr/>
          <a:lstStyle/>
          <a:p>
            <a:endParaRPr lang="nl-NL" dirty="0"/>
          </a:p>
        </p:txBody>
      </p:sp>
      <p:sp>
        <p:nvSpPr>
          <p:cNvPr id="4" name="Tijdelijke aanduiding voor dianummer 3">
            <a:extLst>
              <a:ext uri="{FF2B5EF4-FFF2-40B4-BE49-F238E27FC236}">
                <a16:creationId xmlns:a16="http://schemas.microsoft.com/office/drawing/2014/main" id="{0CD12BE5-560C-CA93-FC06-1955566249B5}"/>
              </a:ext>
            </a:extLst>
          </p:cNvPr>
          <p:cNvSpPr>
            <a:spLocks noGrp="1"/>
          </p:cNvSpPr>
          <p:nvPr>
            <p:ph type="sldNum" sz="quarter" idx="21"/>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760632537"/>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edewerker met foto (4x)">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A9AA8AC-F024-97F1-C2A9-22B055C99707}"/>
              </a:ext>
            </a:extLst>
          </p:cNvPr>
          <p:cNvSpPr>
            <a:spLocks noGrp="1"/>
          </p:cNvSpPr>
          <p:nvPr>
            <p:ph type="title" hasCustomPrompt="1"/>
          </p:nvPr>
        </p:nvSpPr>
        <p:spPr>
          <a:xfrm>
            <a:off x="3362325" y="423557"/>
            <a:ext cx="2606675" cy="664797"/>
          </a:xfrm>
        </p:spPr>
        <p:txBody>
          <a:bodyPr>
            <a:noAutofit/>
          </a:bodyPr>
          <a:lstStyle>
            <a:lvl1pPr>
              <a:defRPr sz="2400"/>
            </a:lvl1pPr>
          </a:lstStyle>
          <a:p>
            <a:r>
              <a:rPr lang="nl-NL"/>
              <a:t>Naam</a:t>
            </a:r>
            <a:br>
              <a:rPr lang="nl-NL"/>
            </a:br>
            <a:r>
              <a:rPr lang="nl-NL"/>
              <a:t>Achternaam</a:t>
            </a:r>
            <a:endParaRPr lang="nl-NL" dirty="0"/>
          </a:p>
        </p:txBody>
      </p:sp>
      <p:sp>
        <p:nvSpPr>
          <p:cNvPr id="12" name="Text Placeholder 11">
            <a:extLst>
              <a:ext uri="{FF2B5EF4-FFF2-40B4-BE49-F238E27FC236}">
                <a16:creationId xmlns:a16="http://schemas.microsoft.com/office/drawing/2014/main" id="{18263E62-A0FA-3CCA-6943-1FC324972F80}"/>
              </a:ext>
            </a:extLst>
          </p:cNvPr>
          <p:cNvSpPr>
            <a:spLocks noGrp="1"/>
          </p:cNvSpPr>
          <p:nvPr>
            <p:ph type="body" sz="quarter" idx="13" hasCustomPrompt="1"/>
          </p:nvPr>
        </p:nvSpPr>
        <p:spPr>
          <a:xfrm>
            <a:off x="3362326" y="1290046"/>
            <a:ext cx="2606675" cy="433132"/>
          </a:xfrm>
        </p:spPr>
        <p:txBody>
          <a:bodyPr>
            <a:noAutofit/>
          </a:bodyPr>
          <a:lstStyle>
            <a:lvl1pPr>
              <a:defRPr sz="1400"/>
            </a:lvl1pPr>
          </a:lstStyle>
          <a:p>
            <a:pPr lvl="0"/>
            <a:r>
              <a:rPr lang="nl-NL"/>
              <a:t>Functie</a:t>
            </a:r>
            <a:br>
              <a:rPr lang="nl-NL"/>
            </a:br>
            <a:r>
              <a:rPr lang="nl-NL"/>
              <a:t>Bedrijf</a:t>
            </a:r>
            <a:endParaRPr lang="nl-NL" dirty="0"/>
          </a:p>
        </p:txBody>
      </p:sp>
      <p:sp>
        <p:nvSpPr>
          <p:cNvPr id="11" name="Text Placeholder 11">
            <a:extLst>
              <a:ext uri="{FF2B5EF4-FFF2-40B4-BE49-F238E27FC236}">
                <a16:creationId xmlns:a16="http://schemas.microsoft.com/office/drawing/2014/main" id="{CB5D277D-4373-2A26-1C1B-A2343E48FCD4}"/>
              </a:ext>
            </a:extLst>
          </p:cNvPr>
          <p:cNvSpPr>
            <a:spLocks noGrp="1"/>
          </p:cNvSpPr>
          <p:nvPr>
            <p:ph type="body" sz="quarter" idx="17" hasCustomPrompt="1"/>
          </p:nvPr>
        </p:nvSpPr>
        <p:spPr>
          <a:xfrm>
            <a:off x="3362326" y="4142489"/>
            <a:ext cx="2606675" cy="433132"/>
          </a:xfrm>
        </p:spPr>
        <p:txBody>
          <a:bodyPr>
            <a:noAutofit/>
          </a:bodyPr>
          <a:lstStyle>
            <a:lvl1pPr>
              <a:defRPr sz="1400"/>
            </a:lvl1pPr>
          </a:lstStyle>
          <a:p>
            <a:pPr lvl="0"/>
            <a:r>
              <a:rPr lang="nl-NL"/>
              <a:t>Functie</a:t>
            </a:r>
            <a:br>
              <a:rPr lang="nl-NL"/>
            </a:br>
            <a:r>
              <a:rPr lang="nl-NL"/>
              <a:t>Bedrijf</a:t>
            </a:r>
            <a:endParaRPr lang="nl-NL" dirty="0"/>
          </a:p>
        </p:txBody>
      </p:sp>
      <p:sp>
        <p:nvSpPr>
          <p:cNvPr id="16" name="Text Placeholder 14">
            <a:extLst>
              <a:ext uri="{FF2B5EF4-FFF2-40B4-BE49-F238E27FC236}">
                <a16:creationId xmlns:a16="http://schemas.microsoft.com/office/drawing/2014/main" id="{B62BA040-0D4B-9D92-2922-43F98B7BF9B1}"/>
              </a:ext>
            </a:extLst>
          </p:cNvPr>
          <p:cNvSpPr>
            <a:spLocks noGrp="1"/>
          </p:cNvSpPr>
          <p:nvPr>
            <p:ph type="body" sz="quarter" idx="18" hasCustomPrompt="1"/>
          </p:nvPr>
        </p:nvSpPr>
        <p:spPr>
          <a:xfrm>
            <a:off x="3362326" y="3276000"/>
            <a:ext cx="2606675" cy="664797"/>
          </a:xfrm>
        </p:spPr>
        <p:txBody>
          <a:bodyPr>
            <a:noAutofit/>
          </a:bodyPr>
          <a:lstStyle>
            <a:lvl1pPr>
              <a:lnSpc>
                <a:spcPct val="90000"/>
              </a:lnSpc>
              <a:defRPr sz="2400" b="1"/>
            </a:lvl1pPr>
          </a:lstStyle>
          <a:p>
            <a:pPr lvl="0"/>
            <a:r>
              <a:rPr lang="nl-NL"/>
              <a:t>Naam</a:t>
            </a:r>
            <a:br>
              <a:rPr lang="nl-NL"/>
            </a:br>
            <a:r>
              <a:rPr lang="nl-NL"/>
              <a:t>Achternaam</a:t>
            </a:r>
            <a:endParaRPr lang="nl-NL" dirty="0"/>
          </a:p>
        </p:txBody>
      </p:sp>
      <p:sp>
        <p:nvSpPr>
          <p:cNvPr id="6" name="Picture Placeholder 13">
            <a:extLst>
              <a:ext uri="{FF2B5EF4-FFF2-40B4-BE49-F238E27FC236}">
                <a16:creationId xmlns:a16="http://schemas.microsoft.com/office/drawing/2014/main" id="{D6BD9817-FA7B-7006-A958-D07E0001BE2C}"/>
              </a:ext>
            </a:extLst>
          </p:cNvPr>
          <p:cNvSpPr>
            <a:spLocks noGrp="1"/>
          </p:cNvSpPr>
          <p:nvPr>
            <p:ph type="pic" sz="quarter" idx="14" hasCustomPrompt="1"/>
          </p:nvPr>
        </p:nvSpPr>
        <p:spPr>
          <a:xfrm>
            <a:off x="512878" y="423557"/>
            <a:ext cx="2628000" cy="2556000"/>
          </a:xfrm>
          <a:prstGeom prst="roundRect">
            <a:avLst>
              <a:gd name="adj" fmla="val 3065"/>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3" name="Picture Placeholder 13">
            <a:extLst>
              <a:ext uri="{FF2B5EF4-FFF2-40B4-BE49-F238E27FC236}">
                <a16:creationId xmlns:a16="http://schemas.microsoft.com/office/drawing/2014/main" id="{36FA8E9D-4614-E840-5E83-4B9F9FC46EF9}"/>
              </a:ext>
            </a:extLst>
          </p:cNvPr>
          <p:cNvSpPr>
            <a:spLocks noGrp="1"/>
          </p:cNvSpPr>
          <p:nvPr>
            <p:ph type="pic" sz="quarter" idx="19" hasCustomPrompt="1"/>
          </p:nvPr>
        </p:nvSpPr>
        <p:spPr>
          <a:xfrm>
            <a:off x="512878" y="3276000"/>
            <a:ext cx="2628000" cy="2556000"/>
          </a:xfrm>
          <a:prstGeom prst="roundRect">
            <a:avLst>
              <a:gd name="adj" fmla="val 3065"/>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5" name="Text Placeholder 11">
            <a:extLst>
              <a:ext uri="{FF2B5EF4-FFF2-40B4-BE49-F238E27FC236}">
                <a16:creationId xmlns:a16="http://schemas.microsoft.com/office/drawing/2014/main" id="{A3F327FB-26F7-7898-4D0A-865D3D033C5C}"/>
              </a:ext>
            </a:extLst>
          </p:cNvPr>
          <p:cNvSpPr>
            <a:spLocks noGrp="1"/>
          </p:cNvSpPr>
          <p:nvPr>
            <p:ph type="body" sz="quarter" idx="20" hasCustomPrompt="1"/>
          </p:nvPr>
        </p:nvSpPr>
        <p:spPr>
          <a:xfrm>
            <a:off x="9073051" y="4142489"/>
            <a:ext cx="2606675" cy="433132"/>
          </a:xfrm>
        </p:spPr>
        <p:txBody>
          <a:bodyPr>
            <a:noAutofit/>
          </a:bodyPr>
          <a:lstStyle>
            <a:lvl1pPr>
              <a:defRPr sz="1400"/>
            </a:lvl1pPr>
          </a:lstStyle>
          <a:p>
            <a:pPr lvl="0"/>
            <a:r>
              <a:rPr lang="nl-NL"/>
              <a:t>Functie</a:t>
            </a:r>
            <a:br>
              <a:rPr lang="nl-NL"/>
            </a:br>
            <a:r>
              <a:rPr lang="nl-NL"/>
              <a:t>Bedrijf</a:t>
            </a:r>
            <a:endParaRPr lang="nl-NL" dirty="0"/>
          </a:p>
        </p:txBody>
      </p:sp>
      <p:sp>
        <p:nvSpPr>
          <p:cNvPr id="17" name="Text Placeholder 14">
            <a:extLst>
              <a:ext uri="{FF2B5EF4-FFF2-40B4-BE49-F238E27FC236}">
                <a16:creationId xmlns:a16="http://schemas.microsoft.com/office/drawing/2014/main" id="{28FDA36D-854E-5C00-E5AA-0D14BCF2BEB3}"/>
              </a:ext>
            </a:extLst>
          </p:cNvPr>
          <p:cNvSpPr>
            <a:spLocks noGrp="1"/>
          </p:cNvSpPr>
          <p:nvPr>
            <p:ph type="body" sz="quarter" idx="21" hasCustomPrompt="1"/>
          </p:nvPr>
        </p:nvSpPr>
        <p:spPr>
          <a:xfrm>
            <a:off x="9073051" y="3276000"/>
            <a:ext cx="2606675" cy="664797"/>
          </a:xfrm>
        </p:spPr>
        <p:txBody>
          <a:bodyPr>
            <a:noAutofit/>
          </a:bodyPr>
          <a:lstStyle>
            <a:lvl1pPr>
              <a:lnSpc>
                <a:spcPct val="90000"/>
              </a:lnSpc>
              <a:defRPr sz="2400" b="1"/>
            </a:lvl1pPr>
          </a:lstStyle>
          <a:p>
            <a:pPr lvl="0"/>
            <a:r>
              <a:rPr lang="nl-NL"/>
              <a:t>Naam</a:t>
            </a:r>
            <a:br>
              <a:rPr lang="nl-NL"/>
            </a:br>
            <a:r>
              <a:rPr lang="nl-NL"/>
              <a:t>Achternaam</a:t>
            </a:r>
            <a:endParaRPr lang="nl-NL" dirty="0"/>
          </a:p>
        </p:txBody>
      </p:sp>
      <p:sp>
        <p:nvSpPr>
          <p:cNvPr id="18" name="Picture Placeholder 13">
            <a:extLst>
              <a:ext uri="{FF2B5EF4-FFF2-40B4-BE49-F238E27FC236}">
                <a16:creationId xmlns:a16="http://schemas.microsoft.com/office/drawing/2014/main" id="{C88A20AB-B4D2-95FC-72C4-C9D19227718A}"/>
              </a:ext>
            </a:extLst>
          </p:cNvPr>
          <p:cNvSpPr>
            <a:spLocks noGrp="1"/>
          </p:cNvSpPr>
          <p:nvPr>
            <p:ph type="pic" sz="quarter" idx="22" hasCustomPrompt="1"/>
          </p:nvPr>
        </p:nvSpPr>
        <p:spPr>
          <a:xfrm>
            <a:off x="6244190" y="423557"/>
            <a:ext cx="2628000" cy="2556000"/>
          </a:xfrm>
          <a:prstGeom prst="roundRect">
            <a:avLst>
              <a:gd name="adj" fmla="val 3065"/>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19" name="Picture Placeholder 13">
            <a:extLst>
              <a:ext uri="{FF2B5EF4-FFF2-40B4-BE49-F238E27FC236}">
                <a16:creationId xmlns:a16="http://schemas.microsoft.com/office/drawing/2014/main" id="{5B90A220-D0F6-4944-D004-3F26FF6E142C}"/>
              </a:ext>
            </a:extLst>
          </p:cNvPr>
          <p:cNvSpPr>
            <a:spLocks noGrp="1"/>
          </p:cNvSpPr>
          <p:nvPr>
            <p:ph type="pic" sz="quarter" idx="23" hasCustomPrompt="1"/>
          </p:nvPr>
        </p:nvSpPr>
        <p:spPr>
          <a:xfrm>
            <a:off x="6244190" y="3276000"/>
            <a:ext cx="2628000" cy="2556000"/>
          </a:xfrm>
          <a:prstGeom prst="roundRect">
            <a:avLst>
              <a:gd name="adj" fmla="val 3065"/>
            </a:avLst>
          </a:prstGeom>
          <a:solidFill>
            <a:srgbClr val="DCE1E6"/>
          </a:solidFill>
        </p:spPr>
        <p:txBody>
          <a:bodyPr lIns="108000" tIns="108000" rIns="108000" bIns="108000"/>
          <a:lstStyle>
            <a:lvl1pPr algn="ctr">
              <a:defRPr sz="1500"/>
            </a:lvl1pPr>
          </a:lstStyle>
          <a:p>
            <a:r>
              <a:rPr lang="nl-NL"/>
              <a:t>Plaats hier een afbeelding, klik hiervoor op het pictogram.</a:t>
            </a:r>
            <a:endParaRPr lang="nl-NL" dirty="0"/>
          </a:p>
        </p:txBody>
      </p:sp>
      <p:sp>
        <p:nvSpPr>
          <p:cNvPr id="23" name="Text Placeholder 11">
            <a:extLst>
              <a:ext uri="{FF2B5EF4-FFF2-40B4-BE49-F238E27FC236}">
                <a16:creationId xmlns:a16="http://schemas.microsoft.com/office/drawing/2014/main" id="{82FBD851-B629-886D-AB4E-7228095168B4}"/>
              </a:ext>
            </a:extLst>
          </p:cNvPr>
          <p:cNvSpPr>
            <a:spLocks noGrp="1"/>
          </p:cNvSpPr>
          <p:nvPr>
            <p:ph type="body" sz="quarter" idx="24" hasCustomPrompt="1"/>
          </p:nvPr>
        </p:nvSpPr>
        <p:spPr>
          <a:xfrm>
            <a:off x="9073051" y="1290046"/>
            <a:ext cx="2606675" cy="433132"/>
          </a:xfrm>
        </p:spPr>
        <p:txBody>
          <a:bodyPr>
            <a:noAutofit/>
          </a:bodyPr>
          <a:lstStyle>
            <a:lvl1pPr>
              <a:defRPr sz="1400"/>
            </a:lvl1pPr>
          </a:lstStyle>
          <a:p>
            <a:pPr lvl="0"/>
            <a:r>
              <a:rPr lang="nl-NL"/>
              <a:t>Functie</a:t>
            </a:r>
            <a:br>
              <a:rPr lang="nl-NL"/>
            </a:br>
            <a:r>
              <a:rPr lang="nl-NL"/>
              <a:t>Bedrijf</a:t>
            </a:r>
            <a:endParaRPr lang="nl-NL" dirty="0"/>
          </a:p>
        </p:txBody>
      </p:sp>
      <p:sp>
        <p:nvSpPr>
          <p:cNvPr id="24" name="Text Placeholder 14">
            <a:extLst>
              <a:ext uri="{FF2B5EF4-FFF2-40B4-BE49-F238E27FC236}">
                <a16:creationId xmlns:a16="http://schemas.microsoft.com/office/drawing/2014/main" id="{9B4D341F-89FD-B813-F85C-E34BC57C68D3}"/>
              </a:ext>
            </a:extLst>
          </p:cNvPr>
          <p:cNvSpPr>
            <a:spLocks noGrp="1"/>
          </p:cNvSpPr>
          <p:nvPr>
            <p:ph type="body" sz="quarter" idx="25" hasCustomPrompt="1"/>
          </p:nvPr>
        </p:nvSpPr>
        <p:spPr>
          <a:xfrm>
            <a:off x="9073051" y="423557"/>
            <a:ext cx="2606675" cy="664797"/>
          </a:xfrm>
        </p:spPr>
        <p:txBody>
          <a:bodyPr>
            <a:noAutofit/>
          </a:bodyPr>
          <a:lstStyle>
            <a:lvl1pPr>
              <a:lnSpc>
                <a:spcPct val="90000"/>
              </a:lnSpc>
              <a:defRPr sz="2400" b="1"/>
            </a:lvl1pPr>
          </a:lstStyle>
          <a:p>
            <a:pPr lvl="0"/>
            <a:r>
              <a:rPr lang="nl-NL"/>
              <a:t>Naam</a:t>
            </a:r>
            <a:br>
              <a:rPr lang="nl-NL"/>
            </a:br>
            <a:r>
              <a:rPr lang="nl-NL"/>
              <a:t>Achternaam</a:t>
            </a:r>
            <a:endParaRPr lang="nl-NL" dirty="0"/>
          </a:p>
        </p:txBody>
      </p:sp>
      <p:sp>
        <p:nvSpPr>
          <p:cNvPr id="2" name="Tijdelijke aanduiding voor datum 1">
            <a:extLst>
              <a:ext uri="{FF2B5EF4-FFF2-40B4-BE49-F238E27FC236}">
                <a16:creationId xmlns:a16="http://schemas.microsoft.com/office/drawing/2014/main" id="{B6254C80-4FA9-EC06-1EAB-CAE20E72E472}"/>
              </a:ext>
            </a:extLst>
          </p:cNvPr>
          <p:cNvSpPr>
            <a:spLocks noGrp="1"/>
          </p:cNvSpPr>
          <p:nvPr>
            <p:ph type="dt" sz="half" idx="26"/>
          </p:nvPr>
        </p:nvSpPr>
        <p:spPr/>
        <p:txBody>
          <a:bodyPr/>
          <a:lstStyle/>
          <a:p>
            <a:r>
              <a:rPr lang="nl-NL"/>
              <a:t>Groningen, 25 september 2025</a:t>
            </a:r>
            <a:endParaRPr lang="nl-NL" dirty="0"/>
          </a:p>
        </p:txBody>
      </p:sp>
      <p:sp>
        <p:nvSpPr>
          <p:cNvPr id="3" name="Tijdelijke aanduiding voor voettekst 2">
            <a:extLst>
              <a:ext uri="{FF2B5EF4-FFF2-40B4-BE49-F238E27FC236}">
                <a16:creationId xmlns:a16="http://schemas.microsoft.com/office/drawing/2014/main" id="{165F744A-EA70-7409-02CC-F0DC73266B86}"/>
              </a:ext>
            </a:extLst>
          </p:cNvPr>
          <p:cNvSpPr>
            <a:spLocks noGrp="1"/>
          </p:cNvSpPr>
          <p:nvPr>
            <p:ph type="ftr" sz="quarter" idx="27"/>
          </p:nvPr>
        </p:nvSpPr>
        <p:spPr/>
        <p:txBody>
          <a:bodyPr/>
          <a:lstStyle/>
          <a:p>
            <a:endParaRPr lang="nl-NL" dirty="0"/>
          </a:p>
        </p:txBody>
      </p:sp>
      <p:sp>
        <p:nvSpPr>
          <p:cNvPr id="4" name="Tijdelijke aanduiding voor dianummer 3">
            <a:extLst>
              <a:ext uri="{FF2B5EF4-FFF2-40B4-BE49-F238E27FC236}">
                <a16:creationId xmlns:a16="http://schemas.microsoft.com/office/drawing/2014/main" id="{BE2476CC-26F0-A86D-2533-E9EDA889B91A}"/>
              </a:ext>
            </a:extLst>
          </p:cNvPr>
          <p:cNvSpPr>
            <a:spLocks noGrp="1"/>
          </p:cNvSpPr>
          <p:nvPr>
            <p:ph type="sldNum" sz="quarter" idx="28"/>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452669032"/>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3CC1-07AE-9E2E-1CDC-53BDD7EA696A}"/>
              </a:ext>
            </a:extLst>
          </p:cNvPr>
          <p:cNvSpPr>
            <a:spLocks noGrp="1"/>
          </p:cNvSpPr>
          <p:nvPr>
            <p:ph type="title" hasCustomPrompt="1"/>
          </p:nvPr>
        </p:nvSpPr>
        <p:spPr/>
        <p:txBody>
          <a:bodyPr/>
          <a:lstStyle>
            <a:lvl1pPr>
              <a:defRPr/>
            </a:lvl1pPr>
          </a:lstStyle>
          <a:p>
            <a:r>
              <a:rPr lang="nl-NL"/>
              <a:t>Inhoud</a:t>
            </a:r>
            <a:endParaRPr lang="nl-NL" dirty="0"/>
          </a:p>
        </p:txBody>
      </p:sp>
      <p:sp>
        <p:nvSpPr>
          <p:cNvPr id="11" name="Text Placeholder 9">
            <a:extLst>
              <a:ext uri="{FF2B5EF4-FFF2-40B4-BE49-F238E27FC236}">
                <a16:creationId xmlns:a16="http://schemas.microsoft.com/office/drawing/2014/main" id="{2E318918-06B4-056D-FEA9-9A858CC3A29B}"/>
              </a:ext>
            </a:extLst>
          </p:cNvPr>
          <p:cNvSpPr>
            <a:spLocks noGrp="1"/>
          </p:cNvSpPr>
          <p:nvPr>
            <p:ph type="body" sz="quarter" idx="13"/>
          </p:nvPr>
        </p:nvSpPr>
        <p:spPr>
          <a:xfrm>
            <a:off x="511174" y="1523999"/>
            <a:ext cx="9267826" cy="4572001"/>
          </a:xfrm>
        </p:spPr>
        <p:txBody>
          <a:bodyPr/>
          <a:lstStyle>
            <a:lvl1pPr>
              <a:spcBef>
                <a:spcPts val="1800"/>
              </a:spcBef>
              <a:defRPr/>
            </a:lvl1pPr>
            <a:lvl2pPr marL="0" indent="0">
              <a:buFont typeface="Calibri" panose="020F0502020204030204" pitchFamily="34" charset="0"/>
              <a:buChar char="​"/>
              <a:defRPr sz="1500"/>
            </a:lvl2pPr>
            <a:lvl3pPr marL="0" indent="0">
              <a:buFont typeface="Calibri" panose="020F0502020204030204" pitchFamily="34" charset="0"/>
              <a:buChar char="​"/>
              <a:defRPr sz="1500"/>
            </a:lvl3pPr>
            <a:lvl4pPr marL="0" indent="0">
              <a:buFont typeface="Calibri" panose="020F0502020204030204" pitchFamily="34" charset="0"/>
              <a:buChar char="​"/>
              <a:defRPr sz="1500"/>
            </a:lvl4pPr>
            <a:lvl5pPr marL="0" indent="0">
              <a:buFont typeface="Calibri" panose="020F050202020403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6" name="Tijdelijke aanduiding voor datum 5">
            <a:extLst>
              <a:ext uri="{FF2B5EF4-FFF2-40B4-BE49-F238E27FC236}">
                <a16:creationId xmlns:a16="http://schemas.microsoft.com/office/drawing/2014/main" id="{70A2A398-098D-DE0C-4FEB-4AA2F6769EBF}"/>
              </a:ext>
            </a:extLst>
          </p:cNvPr>
          <p:cNvSpPr>
            <a:spLocks noGrp="1"/>
          </p:cNvSpPr>
          <p:nvPr>
            <p:ph type="dt" sz="half" idx="14"/>
          </p:nvPr>
        </p:nvSpPr>
        <p:spPr/>
        <p:txBody>
          <a:bodyPr/>
          <a:lstStyle/>
          <a:p>
            <a:r>
              <a:rPr lang="nl-NL"/>
              <a:t>Groningen, 25 september 2025</a:t>
            </a:r>
            <a:endParaRPr lang="nl-NL" dirty="0"/>
          </a:p>
        </p:txBody>
      </p:sp>
      <p:sp>
        <p:nvSpPr>
          <p:cNvPr id="7" name="Tijdelijke aanduiding voor voettekst 6">
            <a:extLst>
              <a:ext uri="{FF2B5EF4-FFF2-40B4-BE49-F238E27FC236}">
                <a16:creationId xmlns:a16="http://schemas.microsoft.com/office/drawing/2014/main" id="{7AEF4271-9BE1-2CCC-0170-0811B4EEF959}"/>
              </a:ext>
            </a:extLst>
          </p:cNvPr>
          <p:cNvSpPr>
            <a:spLocks noGrp="1"/>
          </p:cNvSpPr>
          <p:nvPr>
            <p:ph type="ftr" sz="quarter" idx="15"/>
          </p:nvPr>
        </p:nvSpPr>
        <p:spPr/>
        <p:txBody>
          <a:bodyPr/>
          <a:lstStyle/>
          <a:p>
            <a:endParaRPr lang="nl-NL" dirty="0"/>
          </a:p>
        </p:txBody>
      </p:sp>
      <p:sp>
        <p:nvSpPr>
          <p:cNvPr id="8" name="Tijdelijke aanduiding voor dianummer 7">
            <a:extLst>
              <a:ext uri="{FF2B5EF4-FFF2-40B4-BE49-F238E27FC236}">
                <a16:creationId xmlns:a16="http://schemas.microsoft.com/office/drawing/2014/main" id="{239ED9A7-4A48-2945-6AE8-E2D22B38D970}"/>
              </a:ext>
            </a:extLst>
          </p:cNvPr>
          <p:cNvSpPr>
            <a:spLocks noGrp="1"/>
          </p:cNvSpPr>
          <p:nvPr>
            <p:ph type="sldNum" sz="quarter" idx="1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929224902"/>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ussenblad">
    <p:spTree>
      <p:nvGrpSpPr>
        <p:cNvPr id="1" name=""/>
        <p:cNvGrpSpPr/>
        <p:nvPr/>
      </p:nvGrpSpPr>
      <p:grpSpPr>
        <a:xfrm>
          <a:off x="0" y="0"/>
          <a:ext cx="0" cy="0"/>
          <a:chOff x="0" y="0"/>
          <a:chExt cx="0" cy="0"/>
        </a:xfrm>
      </p:grpSpPr>
      <p:sp>
        <p:nvSpPr>
          <p:cNvPr id="14" name="Picture Placeholder 126">
            <a:extLst>
              <a:ext uri="{FF2B5EF4-FFF2-40B4-BE49-F238E27FC236}">
                <a16:creationId xmlns:a16="http://schemas.microsoft.com/office/drawing/2014/main" id="{A00DD141-BBB0-D3D9-F494-507D53F2F445}"/>
              </a:ext>
            </a:extLst>
          </p:cNvPr>
          <p:cNvSpPr>
            <a:spLocks noGrp="1"/>
          </p:cNvSpPr>
          <p:nvPr>
            <p:ph type="pic" sz="quarter" idx="23" hasCustomPrompt="1"/>
          </p:nvPr>
        </p:nvSpPr>
        <p:spPr>
          <a:xfrm>
            <a:off x="0" y="0"/>
            <a:ext cx="12193200" cy="6354000"/>
          </a:xfrm>
          <a:solidFill>
            <a:srgbClr val="DCE1E6"/>
          </a:solidFill>
        </p:spPr>
        <p:txBody>
          <a:bodyPr lIns="108000" tIns="108000" rIns="108000" bIns="1800000" anchor="b" anchorCtr="0"/>
          <a:lstStyle>
            <a:lvl1pPr algn="ctr">
              <a:defRPr sz="1500"/>
            </a:lvl1pPr>
          </a:lstStyle>
          <a:p>
            <a:r>
              <a:rPr lang="nl-NL"/>
              <a:t>Plaats hier een afbeelding, klik hiervoor op het pictogram.</a:t>
            </a:r>
            <a:endParaRPr lang="nl-NL" dirty="0"/>
          </a:p>
        </p:txBody>
      </p:sp>
      <p:sp>
        <p:nvSpPr>
          <p:cNvPr id="2" name="Title 1"/>
          <p:cNvSpPr>
            <a:spLocks noGrp="1"/>
          </p:cNvSpPr>
          <p:nvPr>
            <p:ph type="ctrTitle" hasCustomPrompt="1"/>
          </p:nvPr>
        </p:nvSpPr>
        <p:spPr>
          <a:xfrm>
            <a:off x="504000" y="359590"/>
            <a:ext cx="11185200" cy="900246"/>
          </a:xfrm>
        </p:spPr>
        <p:txBody>
          <a:bodyPr anchor="t" anchorCtr="0">
            <a:spAutoFit/>
          </a:bodyPr>
          <a:lstStyle>
            <a:lvl1pPr algn="l">
              <a:lnSpc>
                <a:spcPct val="90000"/>
              </a:lnSpc>
              <a:defRPr sz="6500">
                <a:solidFill>
                  <a:schemeClr val="bg2"/>
                </a:solidFill>
              </a:defRPr>
            </a:lvl1pPr>
          </a:lstStyle>
          <a:p>
            <a:r>
              <a:rPr lang="nl-NL"/>
              <a:t>Hoofdstuk</a:t>
            </a:r>
            <a:endParaRPr lang="nl-NL" dirty="0"/>
          </a:p>
        </p:txBody>
      </p:sp>
      <p:sp>
        <p:nvSpPr>
          <p:cNvPr id="4" name="Tijdelijke aanduiding voor datum 3">
            <a:extLst>
              <a:ext uri="{FF2B5EF4-FFF2-40B4-BE49-F238E27FC236}">
                <a16:creationId xmlns:a16="http://schemas.microsoft.com/office/drawing/2014/main" id="{8DD6D766-0A24-50A6-5606-7D85D9AF8276}"/>
              </a:ext>
            </a:extLst>
          </p:cNvPr>
          <p:cNvSpPr>
            <a:spLocks noGrp="1"/>
          </p:cNvSpPr>
          <p:nvPr>
            <p:ph type="dt" sz="half" idx="24"/>
          </p:nvPr>
        </p:nvSpPr>
        <p:spPr/>
        <p:txBody>
          <a:bodyPr vert="horz" lIns="0" tIns="0" rIns="0" bIns="0" rtlCol="0" anchor="t" anchorCtr="0">
            <a:noAutofit/>
          </a:bodyPr>
          <a:lstStyle>
            <a:lvl1pPr>
              <a:defRPr lang="en-GB" strike="noStrike" smtClean="0">
                <a:solidFill>
                  <a:schemeClr val="bg1"/>
                </a:solidFill>
              </a:defRPr>
            </a:lvl1pPr>
          </a:lstStyle>
          <a:p>
            <a:r>
              <a:rPr lang="nl-NL" dirty="0"/>
              <a:t>Groningen, 25 september 2025</a:t>
            </a:r>
          </a:p>
        </p:txBody>
      </p:sp>
      <p:sp>
        <p:nvSpPr>
          <p:cNvPr id="7" name="Tijdelijke aanduiding voor voettekst 6">
            <a:extLst>
              <a:ext uri="{FF2B5EF4-FFF2-40B4-BE49-F238E27FC236}">
                <a16:creationId xmlns:a16="http://schemas.microsoft.com/office/drawing/2014/main" id="{E98063B0-611D-0AE7-41F6-A1579CC48970}"/>
              </a:ext>
            </a:extLst>
          </p:cNvPr>
          <p:cNvSpPr>
            <a:spLocks noGrp="1"/>
          </p:cNvSpPr>
          <p:nvPr>
            <p:ph type="ftr" sz="quarter" idx="25"/>
          </p:nvPr>
        </p:nvSpPr>
        <p:spPr/>
        <p:txBody>
          <a:bodyPr/>
          <a:lstStyle/>
          <a:p>
            <a:endParaRPr lang="nl-NL" dirty="0"/>
          </a:p>
        </p:txBody>
      </p:sp>
      <p:sp>
        <p:nvSpPr>
          <p:cNvPr id="8" name="Tijdelijke aanduiding voor dianummer 7">
            <a:extLst>
              <a:ext uri="{FF2B5EF4-FFF2-40B4-BE49-F238E27FC236}">
                <a16:creationId xmlns:a16="http://schemas.microsoft.com/office/drawing/2014/main" id="{23297B56-E19F-0F9D-DA1D-41442251CD2F}"/>
              </a:ext>
            </a:extLst>
          </p:cNvPr>
          <p:cNvSpPr>
            <a:spLocks noGrp="1"/>
          </p:cNvSpPr>
          <p:nvPr>
            <p:ph type="sldNum" sz="quarter" idx="26"/>
          </p:nvPr>
        </p:nvSpPr>
        <p:spPr/>
        <p:txBody>
          <a:bodyPr/>
          <a:lstStyle/>
          <a:p>
            <a:r>
              <a:rPr lang="nl-NL"/>
              <a:t>#</a:t>
            </a:r>
            <a:fld id="{41DB2716-3555-4756-BDF8-0DE425FAE472}" type="slidenum">
              <a:rPr lang="nl-NL" smtClean="0"/>
              <a:pPr/>
              <a:t>‹nr.›</a:t>
            </a:fld>
            <a:endParaRPr lang="nl-NL" dirty="0"/>
          </a:p>
        </p:txBody>
      </p:sp>
    </p:spTree>
    <p:extLst>
      <p:ext uri="{BB962C8B-B14F-4D97-AF65-F5344CB8AC3E}">
        <p14:creationId xmlns:p14="http://schemas.microsoft.com/office/powerpoint/2010/main" val="1669419706"/>
      </p:ext>
    </p:extLst>
  </p:cSld>
  <p:clrMapOvr>
    <a:masterClrMapping/>
  </p:clrMapOvr>
  <p:hf sldNum="0" hdr="0" ftr="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2.emf"/><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DE8FABB1-9204-F68E-B5B3-2CAE89D8AC2C}"/>
              </a:ext>
            </a:extLst>
          </p:cNvPr>
          <p:cNvSpPr/>
          <p:nvPr userDrawn="1"/>
        </p:nvSpPr>
        <p:spPr>
          <a:xfrm>
            <a:off x="0" y="6354000"/>
            <a:ext cx="12193200" cy="50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3" name="Shape Yellow">
            <a:extLst>
              <a:ext uri="{FF2B5EF4-FFF2-40B4-BE49-F238E27FC236}">
                <a16:creationId xmlns:a16="http://schemas.microsoft.com/office/drawing/2014/main" id="{5157E62D-DE2E-575D-A050-3EFA190C4D04}"/>
              </a:ext>
            </a:extLst>
          </p:cNvPr>
          <p:cNvSpPr>
            <a:spLocks/>
          </p:cNvSpPr>
          <p:nvPr userDrawn="1"/>
        </p:nvSpPr>
        <p:spPr bwMode="auto">
          <a:xfrm>
            <a:off x="9145587" y="6354000"/>
            <a:ext cx="3046413" cy="504000"/>
          </a:xfrm>
          <a:custGeom>
            <a:avLst/>
            <a:gdLst>
              <a:gd name="T0" fmla="*/ 2870 w 15348"/>
              <a:gd name="T1" fmla="*/ 0 h 2558"/>
              <a:gd name="T2" fmla="*/ 2870 w 15348"/>
              <a:gd name="T3" fmla="*/ 0 h 2558"/>
              <a:gd name="T4" fmla="*/ 2462 w 15348"/>
              <a:gd name="T5" fmla="*/ 0 h 2558"/>
              <a:gd name="T6" fmla="*/ 985 w 15348"/>
              <a:gd name="T7" fmla="*/ 853 h 2558"/>
              <a:gd name="T8" fmla="*/ 0 w 15348"/>
              <a:gd name="T9" fmla="*/ 2558 h 2558"/>
              <a:gd name="T10" fmla="*/ 2558 w 15348"/>
              <a:gd name="T11" fmla="*/ 2558 h 2558"/>
              <a:gd name="T12" fmla="*/ 2558 w 15348"/>
              <a:gd name="T13" fmla="*/ 2558 h 2558"/>
              <a:gd name="T14" fmla="*/ 15348 w 15348"/>
              <a:gd name="T15" fmla="*/ 2558 h 2558"/>
              <a:gd name="T16" fmla="*/ 15348 w 15348"/>
              <a:gd name="T17" fmla="*/ 0 h 2558"/>
              <a:gd name="T18" fmla="*/ 2870 w 15348"/>
              <a:gd name="T19" fmla="*/ 0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48" h="2558">
                <a:moveTo>
                  <a:pt x="2870" y="0"/>
                </a:moveTo>
                <a:cubicBezTo>
                  <a:pt x="2870" y="0"/>
                  <a:pt x="2870" y="0"/>
                  <a:pt x="2870" y="0"/>
                </a:cubicBezTo>
                <a:cubicBezTo>
                  <a:pt x="2462" y="0"/>
                  <a:pt x="2462" y="0"/>
                  <a:pt x="2462" y="0"/>
                </a:cubicBezTo>
                <a:cubicBezTo>
                  <a:pt x="1853" y="0"/>
                  <a:pt x="1290" y="325"/>
                  <a:pt x="985" y="853"/>
                </a:cubicBezTo>
                <a:cubicBezTo>
                  <a:pt x="0" y="2558"/>
                  <a:pt x="0" y="2558"/>
                  <a:pt x="0" y="2558"/>
                </a:cubicBezTo>
                <a:cubicBezTo>
                  <a:pt x="2558" y="2558"/>
                  <a:pt x="2558" y="2558"/>
                  <a:pt x="2558" y="2558"/>
                </a:cubicBezTo>
                <a:cubicBezTo>
                  <a:pt x="2558" y="2558"/>
                  <a:pt x="2558" y="2558"/>
                  <a:pt x="2558" y="2558"/>
                </a:cubicBezTo>
                <a:cubicBezTo>
                  <a:pt x="15348" y="2558"/>
                  <a:pt x="15348" y="2558"/>
                  <a:pt x="15348" y="2558"/>
                </a:cubicBezTo>
                <a:cubicBezTo>
                  <a:pt x="15348" y="0"/>
                  <a:pt x="15348" y="0"/>
                  <a:pt x="15348" y="0"/>
                </a:cubicBezTo>
                <a:lnTo>
                  <a:pt x="2870" y="0"/>
                </a:lnTo>
                <a:close/>
              </a:path>
            </a:pathLst>
          </a:custGeom>
          <a:solidFill>
            <a:srgbClr val="FFFA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pic>
        <p:nvPicPr>
          <p:cNvPr id="11" name="Slogan">
            <a:extLst>
              <a:ext uri="{FF2B5EF4-FFF2-40B4-BE49-F238E27FC236}">
                <a16:creationId xmlns:a16="http://schemas.microsoft.com/office/drawing/2014/main" id="{FC4BD1EA-A64E-0106-956B-D132CC234142}"/>
              </a:ext>
            </a:extLst>
          </p:cNvPr>
          <p:cNvPicPr>
            <a:picLocks noChangeAspect="1"/>
          </p:cNvPicPr>
          <p:nvPr userDrawn="1"/>
        </p:nvPicPr>
        <p:blipFill>
          <a:blip r:embed="rId34"/>
          <a:stretch>
            <a:fillRect/>
          </a:stretch>
        </p:blipFill>
        <p:spPr>
          <a:xfrm>
            <a:off x="9927625" y="6503225"/>
            <a:ext cx="1753200" cy="204540"/>
          </a:xfrm>
          <a:prstGeom prst="rect">
            <a:avLst/>
          </a:prstGeom>
        </p:spPr>
      </p:pic>
      <p:sp>
        <p:nvSpPr>
          <p:cNvPr id="2" name="Title Placeholder 1"/>
          <p:cNvSpPr>
            <a:spLocks noGrp="1"/>
          </p:cNvSpPr>
          <p:nvPr userDrawn="1">
            <p:ph type="title"/>
          </p:nvPr>
        </p:nvSpPr>
        <p:spPr>
          <a:xfrm>
            <a:off x="511174" y="423557"/>
            <a:ext cx="11172826" cy="773418"/>
          </a:xfrm>
          <a:prstGeom prst="rect">
            <a:avLst/>
          </a:prstGeom>
        </p:spPr>
        <p:txBody>
          <a:bodyPr vert="horz" lIns="0" tIns="0" rIns="0" bIns="0" rtlCol="0" anchor="t" anchorCtr="0">
            <a:noAutofit/>
          </a:bodyPr>
          <a:lstStyle/>
          <a:p>
            <a:r>
              <a:rPr lang="nl-NL" dirty="0"/>
              <a:t>Klik om stijl </a:t>
            </a:r>
            <a:r>
              <a:rPr lang="nl-NL"/>
              <a:t>te bewerken</a:t>
            </a:r>
            <a:endParaRPr lang="nl-NL" dirty="0"/>
          </a:p>
        </p:txBody>
      </p:sp>
      <p:sp>
        <p:nvSpPr>
          <p:cNvPr id="3" name="Text Placeholder 2"/>
          <p:cNvSpPr>
            <a:spLocks noGrp="1"/>
          </p:cNvSpPr>
          <p:nvPr userDrawn="1">
            <p:ph type="body" idx="1"/>
          </p:nvPr>
        </p:nvSpPr>
        <p:spPr>
          <a:xfrm>
            <a:off x="511174" y="1523999"/>
            <a:ext cx="11172826" cy="4572001"/>
          </a:xfrm>
          <a:prstGeom prst="rect">
            <a:avLst/>
          </a:prstGeom>
        </p:spPr>
        <p:txBody>
          <a:bodyPr vert="horz" lIns="0" tIns="0" rIns="0" bIns="0" rtlCol="0">
            <a:no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a:t>Vijfde niveau</a:t>
            </a:r>
            <a:endParaRPr lang="nl-NL" dirty="0"/>
          </a:p>
        </p:txBody>
      </p:sp>
      <p:sp>
        <p:nvSpPr>
          <p:cNvPr id="4" name="Date Placeholder 3"/>
          <p:cNvSpPr>
            <a:spLocks noGrp="1"/>
          </p:cNvSpPr>
          <p:nvPr userDrawn="1">
            <p:ph type="dt" sz="half" idx="2"/>
          </p:nvPr>
        </p:nvSpPr>
        <p:spPr>
          <a:xfrm>
            <a:off x="8169275" y="151221"/>
            <a:ext cx="3512725" cy="123111"/>
          </a:xfrm>
          <a:prstGeom prst="rect">
            <a:avLst/>
          </a:prstGeom>
        </p:spPr>
        <p:txBody>
          <a:bodyPr vert="horz" lIns="0" tIns="0" rIns="0" bIns="0" rtlCol="0" anchor="t" anchorCtr="0">
            <a:noAutofit/>
          </a:bodyPr>
          <a:lstStyle>
            <a:lvl1pPr algn="r">
              <a:defRPr sz="800">
                <a:solidFill>
                  <a:schemeClr val="tx2"/>
                </a:solidFill>
              </a:defRPr>
            </a:lvl1pPr>
          </a:lstStyle>
          <a:p>
            <a:r>
              <a:rPr lang="nl-NL"/>
              <a:t>&lt;plaats&gt;, &lt;datum&gt;</a:t>
            </a:r>
            <a:endParaRPr lang="nl-NL" dirty="0"/>
          </a:p>
        </p:txBody>
      </p:sp>
      <p:sp>
        <p:nvSpPr>
          <p:cNvPr id="5" name="Footer Placeholder 4"/>
          <p:cNvSpPr>
            <a:spLocks noGrp="1"/>
          </p:cNvSpPr>
          <p:nvPr userDrawn="1">
            <p:ph type="ftr" sz="quarter" idx="3"/>
          </p:nvPr>
        </p:nvSpPr>
        <p:spPr>
          <a:xfrm rot="16200000">
            <a:off x="9657372" y="3739074"/>
            <a:ext cx="4553260" cy="123111"/>
          </a:xfrm>
          <a:prstGeom prst="rect">
            <a:avLst/>
          </a:prstGeom>
        </p:spPr>
        <p:txBody>
          <a:bodyPr vert="horz" lIns="0" tIns="0" rIns="0" bIns="0" rtlCol="0" anchor="t" anchorCtr="0">
            <a:noAutofit/>
          </a:bodyPr>
          <a:lstStyle>
            <a:lvl1pPr algn="l">
              <a:defRPr sz="800">
                <a:solidFill>
                  <a:schemeClr val="tx2"/>
                </a:solidFill>
              </a:defRPr>
            </a:lvl1pPr>
          </a:lstStyle>
          <a:p>
            <a:endParaRPr lang="nl-NL" dirty="0"/>
          </a:p>
        </p:txBody>
      </p:sp>
      <p:sp>
        <p:nvSpPr>
          <p:cNvPr id="6" name="Slide Number Placeholder 5"/>
          <p:cNvSpPr>
            <a:spLocks noGrp="1"/>
          </p:cNvSpPr>
          <p:nvPr userDrawn="1">
            <p:ph type="sldNum" sz="quarter" idx="4"/>
          </p:nvPr>
        </p:nvSpPr>
        <p:spPr>
          <a:xfrm>
            <a:off x="508000" y="6164787"/>
            <a:ext cx="504000" cy="123111"/>
          </a:xfrm>
          <a:prstGeom prst="rect">
            <a:avLst/>
          </a:prstGeom>
        </p:spPr>
        <p:txBody>
          <a:bodyPr vert="horz" wrap="none" lIns="0" tIns="0" rIns="0" bIns="0" rtlCol="0" anchor="t" anchorCtr="0">
            <a:noAutofit/>
          </a:bodyPr>
          <a:lstStyle>
            <a:lvl1pPr algn="l">
              <a:defRPr sz="800">
                <a:solidFill>
                  <a:schemeClr val="tx2"/>
                </a:solidFill>
              </a:defRPr>
            </a:lvl1pPr>
          </a:lstStyle>
          <a:p>
            <a:r>
              <a:rPr lang="nl-NL"/>
              <a:t>#</a:t>
            </a:r>
            <a:fld id="{41DB2716-3555-4756-BDF8-0DE425FAE472}" type="slidenum">
              <a:rPr lang="nl-NL" smtClean="0"/>
              <a:pPr/>
              <a:t>‹nr.›</a:t>
            </a:fld>
            <a:endParaRPr lang="nl-NL" dirty="0"/>
          </a:p>
        </p:txBody>
      </p:sp>
      <p:pic>
        <p:nvPicPr>
          <p:cNvPr id="9" name="Picture 8">
            <a:extLst>
              <a:ext uri="{FF2B5EF4-FFF2-40B4-BE49-F238E27FC236}">
                <a16:creationId xmlns:a16="http://schemas.microsoft.com/office/drawing/2014/main" id="{BF9E54CE-9E3F-46DB-2225-F491181B7292}"/>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504000" y="6526800"/>
            <a:ext cx="936000" cy="203543"/>
          </a:xfrm>
          <a:prstGeom prst="rect">
            <a:avLst/>
          </a:prstGeom>
        </p:spPr>
      </p:pic>
      <p:sp>
        <p:nvSpPr>
          <p:cNvPr id="8" name="Tekstvak 7">
            <a:extLst>
              <a:ext uri="{FF2B5EF4-FFF2-40B4-BE49-F238E27FC236}">
                <a16:creationId xmlns:a16="http://schemas.microsoft.com/office/drawing/2014/main" id="{2AAFD0A6-2822-EAC6-79FA-C7B7F326769E}"/>
              </a:ext>
            </a:extLst>
          </p:cNvPr>
          <p:cNvSpPr txBox="1"/>
          <p:nvPr userDrawn="1">
            <p:extLst>
              <p:ext uri="{1162E1C5-73C7-4A58-AE30-91384D911F3F}">
                <p184:classification xmlns:p184="http://schemas.microsoft.com/office/powerpoint/2018/4/main" val="ftr"/>
              </p:ext>
            </p:extLst>
          </p:nvPr>
        </p:nvSpPr>
        <p:spPr>
          <a:xfrm>
            <a:off x="5711000" y="6642100"/>
            <a:ext cx="798512"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Intern/Internal</a:t>
            </a:r>
            <a:endParaRPr lang="nl-NL" sz="1000"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69393502"/>
      </p:ext>
    </p:extLst>
  </p:cSld>
  <p:clrMap bg1="lt1" tx1="dk1" bg2="lt2" tx2="dk2" accent1="accent1" accent2="accent2" accent3="accent3" accent4="accent4" accent5="accent5" accent6="accent6" hlink="hlink" folHlink="folHlink"/>
  <p:sldLayoutIdLst>
    <p:sldLayoutId id="2147483661" r:id="rId1"/>
    <p:sldLayoutId id="2147483687" r:id="rId2"/>
    <p:sldLayoutId id="2147483688" r:id="rId3"/>
    <p:sldLayoutId id="2147483689" r:id="rId4"/>
    <p:sldLayoutId id="2147483690" r:id="rId5"/>
    <p:sldLayoutId id="2147483693" r:id="rId6"/>
    <p:sldLayoutId id="2147483694" r:id="rId7"/>
    <p:sldLayoutId id="2147483692" r:id="rId8"/>
    <p:sldLayoutId id="2147483695" r:id="rId9"/>
    <p:sldLayoutId id="2147483696" r:id="rId10"/>
    <p:sldLayoutId id="2147483697" r:id="rId11"/>
    <p:sldLayoutId id="2147483691" r:id="rId12"/>
    <p:sldLayoutId id="2147483711"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12" r:id="rId23"/>
    <p:sldLayoutId id="2147483713" r:id="rId24"/>
    <p:sldLayoutId id="2147483714" r:id="rId25"/>
    <p:sldLayoutId id="2147483715" r:id="rId26"/>
    <p:sldLayoutId id="2147483716" r:id="rId27"/>
    <p:sldLayoutId id="2147483707" r:id="rId28"/>
    <p:sldLayoutId id="2147483708" r:id="rId29"/>
    <p:sldLayoutId id="2147483709" r:id="rId30"/>
    <p:sldLayoutId id="2147483667" r:id="rId31"/>
    <p:sldLayoutId id="2147483710" r:id="rId32"/>
  </p:sldLayoutIdLst>
  <p:hf sldNum="0" hdr="0" ftr="0"/>
  <p:txStyles>
    <p:titleStyle>
      <a:lvl1pPr algn="l" defTabSz="914400" rtl="0" eaLnBrk="1" latinLnBrk="0" hangingPunct="1">
        <a:lnSpc>
          <a:spcPct val="90000"/>
        </a:lnSpc>
        <a:spcBef>
          <a:spcPct val="0"/>
        </a:spcBef>
        <a:buNone/>
        <a:defRPr sz="3200" b="1" kern="1200" spc="-90" baseline="0">
          <a:solidFill>
            <a:schemeClr val="tx2"/>
          </a:solidFill>
          <a:latin typeface="+mj-lt"/>
          <a:ea typeface="+mj-ea"/>
          <a:cs typeface="+mj-cs"/>
        </a:defRPr>
      </a:lvl1pPr>
    </p:titleStyle>
    <p:bodyStyle>
      <a:lvl1pPr marL="0" indent="0" algn="l" defTabSz="360000" rtl="0" eaLnBrk="1" latinLnBrk="0" hangingPunct="1">
        <a:lnSpc>
          <a:spcPct val="105000"/>
        </a:lnSpc>
        <a:spcBef>
          <a:spcPts val="0"/>
        </a:spcBef>
        <a:spcAft>
          <a:spcPts val="600"/>
        </a:spcAft>
        <a:buFont typeface="Calibri" panose="020F0502020204030204" pitchFamily="34" charset="0"/>
        <a:buChar char="​"/>
        <a:defRPr sz="1800" kern="1200" spc="-90">
          <a:solidFill>
            <a:schemeClr val="tx2"/>
          </a:solidFill>
          <a:latin typeface="+mn-lt"/>
          <a:ea typeface="+mn-ea"/>
          <a:cs typeface="+mn-cs"/>
        </a:defRPr>
      </a:lvl1pPr>
      <a:lvl2pPr marL="360000" indent="-360000" algn="l" defTabSz="914400" rtl="0" eaLnBrk="1" latinLnBrk="0" hangingPunct="1">
        <a:lnSpc>
          <a:spcPct val="105000"/>
        </a:lnSpc>
        <a:spcBef>
          <a:spcPts val="0"/>
        </a:spcBef>
        <a:spcAft>
          <a:spcPts val="600"/>
        </a:spcAft>
        <a:buFont typeface="Arial" panose="020B0604020202020204" pitchFamily="34" charset="0"/>
        <a:buChar char="•"/>
        <a:defRPr sz="1800" kern="1200" spc="-90">
          <a:solidFill>
            <a:schemeClr val="tx2"/>
          </a:solidFill>
          <a:latin typeface="+mn-lt"/>
          <a:ea typeface="+mn-ea"/>
          <a:cs typeface="+mn-cs"/>
        </a:defRPr>
      </a:lvl2pPr>
      <a:lvl3pPr marL="720000" indent="-360000" algn="l" defTabSz="914400" rtl="0" eaLnBrk="1" latinLnBrk="0" hangingPunct="1">
        <a:lnSpc>
          <a:spcPct val="105000"/>
        </a:lnSpc>
        <a:spcBef>
          <a:spcPts val="0"/>
        </a:spcBef>
        <a:spcAft>
          <a:spcPts val="600"/>
        </a:spcAft>
        <a:buFont typeface="Arial" panose="020B0604020202020204" pitchFamily="34" charset="0"/>
        <a:buChar char="•"/>
        <a:defRPr sz="1800" kern="1200" spc="-90">
          <a:solidFill>
            <a:schemeClr val="tx2"/>
          </a:solidFill>
          <a:latin typeface="+mn-lt"/>
          <a:ea typeface="+mn-ea"/>
          <a:cs typeface="+mn-cs"/>
        </a:defRPr>
      </a:lvl3pPr>
      <a:lvl4pPr marL="1080000" indent="-360000" algn="l" defTabSz="914400" rtl="0" eaLnBrk="1" latinLnBrk="0" hangingPunct="1">
        <a:lnSpc>
          <a:spcPct val="105000"/>
        </a:lnSpc>
        <a:spcBef>
          <a:spcPts val="0"/>
        </a:spcBef>
        <a:spcAft>
          <a:spcPts val="600"/>
        </a:spcAft>
        <a:buFont typeface="Arial" panose="020B0604020202020204" pitchFamily="34" charset="0"/>
        <a:buChar char="•"/>
        <a:defRPr sz="1800" kern="1200" spc="-90">
          <a:solidFill>
            <a:schemeClr val="tx2"/>
          </a:solidFill>
          <a:latin typeface="+mn-lt"/>
          <a:ea typeface="+mn-ea"/>
          <a:cs typeface="+mn-cs"/>
        </a:defRPr>
      </a:lvl4pPr>
      <a:lvl5pPr marL="1440000" indent="-360000" algn="l" defTabSz="914400" rtl="0" eaLnBrk="1" latinLnBrk="0" hangingPunct="1">
        <a:lnSpc>
          <a:spcPct val="105000"/>
        </a:lnSpc>
        <a:spcBef>
          <a:spcPts val="0"/>
        </a:spcBef>
        <a:spcAft>
          <a:spcPts val="600"/>
        </a:spcAft>
        <a:buFont typeface="Arial" panose="020B0604020202020204" pitchFamily="34" charset="0"/>
        <a:buChar char="•"/>
        <a:defRPr sz="1800" kern="1200" spc="-90">
          <a:solidFill>
            <a:schemeClr val="tx2"/>
          </a:solidFill>
          <a:latin typeface="+mn-lt"/>
          <a:ea typeface="+mn-ea"/>
          <a:cs typeface="+mn-cs"/>
        </a:defRPr>
      </a:lvl5pPr>
      <a:lvl6pPr marL="1800000" indent="-360000" algn="l" defTabSz="914400" rtl="0" eaLnBrk="1" latinLnBrk="0" hangingPunct="1">
        <a:lnSpc>
          <a:spcPct val="100000"/>
        </a:lnSpc>
        <a:spcBef>
          <a:spcPts val="0"/>
        </a:spcBef>
        <a:buFont typeface="Arial" panose="020B0604020202020204" pitchFamily="34" charset="0"/>
        <a:buChar char="•"/>
        <a:defRPr sz="2000" kern="1200" spc="-90" baseline="0">
          <a:solidFill>
            <a:schemeClr val="tx2"/>
          </a:solidFill>
          <a:latin typeface="+mn-lt"/>
          <a:ea typeface="+mn-ea"/>
          <a:cs typeface="+mn-cs"/>
        </a:defRPr>
      </a:lvl6pPr>
      <a:lvl7pPr marL="2160000" indent="-360000" algn="l" defTabSz="914400" rtl="0" eaLnBrk="1" latinLnBrk="0" hangingPunct="1">
        <a:lnSpc>
          <a:spcPct val="100000"/>
        </a:lnSpc>
        <a:spcBef>
          <a:spcPts val="0"/>
        </a:spcBef>
        <a:buFont typeface="Arial" panose="020B0604020202020204" pitchFamily="34" charset="0"/>
        <a:buChar char="•"/>
        <a:defRPr sz="2000" kern="1200" spc="-90" baseline="0">
          <a:solidFill>
            <a:schemeClr val="tx2"/>
          </a:solidFill>
          <a:latin typeface="+mn-lt"/>
          <a:ea typeface="+mn-ea"/>
          <a:cs typeface="+mn-cs"/>
        </a:defRPr>
      </a:lvl7pPr>
      <a:lvl8pPr marL="2520000" indent="-360000" algn="l" defTabSz="914400" rtl="0" eaLnBrk="1" latinLnBrk="0" hangingPunct="1">
        <a:lnSpc>
          <a:spcPct val="100000"/>
        </a:lnSpc>
        <a:spcBef>
          <a:spcPts val="0"/>
        </a:spcBef>
        <a:buFont typeface="Arial" panose="020B0604020202020204" pitchFamily="34" charset="0"/>
        <a:buChar char="•"/>
        <a:defRPr sz="2000" kern="1200" spc="-90" baseline="0">
          <a:solidFill>
            <a:schemeClr val="tx2"/>
          </a:solidFill>
          <a:latin typeface="+mn-lt"/>
          <a:ea typeface="+mn-ea"/>
          <a:cs typeface="+mn-cs"/>
        </a:defRPr>
      </a:lvl8pPr>
      <a:lvl9pPr marL="2880000" indent="-360000" algn="l" defTabSz="914400" rtl="0" eaLnBrk="1" latinLnBrk="0" hangingPunct="1">
        <a:lnSpc>
          <a:spcPct val="100000"/>
        </a:lnSpc>
        <a:spcBef>
          <a:spcPts val="0"/>
        </a:spcBef>
        <a:buFont typeface="Arial" panose="020B0604020202020204" pitchFamily="34" charset="0"/>
        <a:buChar char="•"/>
        <a:defRPr sz="2000" kern="1200" spc="-9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320" userDrawn="1">
          <p15:clr>
            <a:srgbClr val="F26B43"/>
          </p15:clr>
        </p15:guide>
        <p15:guide id="4" pos="1360" userDrawn="1">
          <p15:clr>
            <a:srgbClr val="F26B43"/>
          </p15:clr>
        </p15:guide>
        <p15:guide id="5" pos="1520" userDrawn="1">
          <p15:clr>
            <a:srgbClr val="F26B43"/>
          </p15:clr>
        </p15:guide>
        <p15:guide id="6" pos="2560" userDrawn="1">
          <p15:clr>
            <a:srgbClr val="F26B43"/>
          </p15:clr>
        </p15:guide>
        <p15:guide id="7" pos="2720" userDrawn="1">
          <p15:clr>
            <a:srgbClr val="F26B43"/>
          </p15:clr>
        </p15:guide>
        <p15:guide id="8" pos="3760" userDrawn="1">
          <p15:clr>
            <a:srgbClr val="F26B43"/>
          </p15:clr>
        </p15:guide>
        <p15:guide id="9" pos="3920" userDrawn="1">
          <p15:clr>
            <a:srgbClr val="F26B43"/>
          </p15:clr>
        </p15:guide>
        <p15:guide id="10" pos="4960" userDrawn="1">
          <p15:clr>
            <a:srgbClr val="F26B43"/>
          </p15:clr>
        </p15:guide>
        <p15:guide id="11" pos="5120" userDrawn="1">
          <p15:clr>
            <a:srgbClr val="F26B43"/>
          </p15:clr>
        </p15:guide>
        <p15:guide id="12" pos="6160" userDrawn="1">
          <p15:clr>
            <a:srgbClr val="F26B43"/>
          </p15:clr>
        </p15:guide>
        <p15:guide id="13" pos="6320" userDrawn="1">
          <p15:clr>
            <a:srgbClr val="F26B43"/>
          </p15:clr>
        </p15:guide>
        <p15:guide id="14" pos="7360" userDrawn="1">
          <p15:clr>
            <a:srgbClr val="F26B43"/>
          </p15:clr>
        </p15:guide>
        <p15:guide id="17" orient="horz" pos="960" userDrawn="1">
          <p15:clr>
            <a:srgbClr val="F26B43"/>
          </p15:clr>
        </p15:guide>
        <p15:guide id="18" orient="horz" pos="1620" userDrawn="1">
          <p15:clr>
            <a:srgbClr val="F26B43"/>
          </p15:clr>
        </p15:guide>
        <p15:guide id="19" orient="horz" pos="1700" userDrawn="1">
          <p15:clr>
            <a:srgbClr val="F26B43"/>
          </p15:clr>
        </p15:guide>
        <p15:guide id="20" orient="horz" pos="2360" userDrawn="1">
          <p15:clr>
            <a:srgbClr val="F26B43"/>
          </p15:clr>
        </p15:guide>
        <p15:guide id="21" orient="horz" pos="2440" userDrawn="1">
          <p15:clr>
            <a:srgbClr val="F26B43"/>
          </p15:clr>
        </p15:guide>
        <p15:guide id="22" orient="horz" pos="3100" userDrawn="1">
          <p15:clr>
            <a:srgbClr val="F26B43"/>
          </p15:clr>
        </p15:guide>
        <p15:guide id="23" orient="horz" pos="3180" userDrawn="1">
          <p15:clr>
            <a:srgbClr val="F26B43"/>
          </p15:clr>
        </p15:guide>
        <p15:guide id="24" orient="horz"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sap.com/products/business-network/suppliers/overview.html#order-management" TargetMode="External"/><Relationship Id="rId2" Type="http://schemas.openxmlformats.org/officeDocument/2006/relationships/hyperlink" Target="https://www.sap.com/products/business-network/suppliers/enterprise-account.html" TargetMode="External"/><Relationship Id="rId1" Type="http://schemas.openxmlformats.org/officeDocument/2006/relationships/slideLayout" Target="../slideLayouts/slideLayout14.xml"/><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hyperlink" Target="https://www.gasunie.nl/en/suppliers/purchase-orders-invoicing-and-payments" TargetMode="External"/><Relationship Id="rId2" Type="http://schemas.openxmlformats.org/officeDocument/2006/relationships/hyperlink" Target="https://www.gasunie.nl/en/suppliers/purchase-orders-invoicing-and-payments/$18712/$18714/Registration%20-%20sign%20in%20SAP%20Business%20Network.pdf" TargetMode="External"/><Relationship Id="rId1" Type="http://schemas.openxmlformats.org/officeDocument/2006/relationships/slideLayout" Target="../slideLayouts/slideLayout14.xml"/><Relationship Id="rId4" Type="http://schemas.openxmlformats.org/officeDocument/2006/relationships/hyperlink" Target="https://www.gasunie.nl/en/suppliers/purchase-orders-invoicing-and-payments/$18712/$18715/Invoicing%20via%20the%20SBN.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news.sap.com/2024/01/sap-leader-idc-worldwide-multi-enterprise-supply-chain-commerce-network/#:~:text=I'm%20so%20pleased%20that,active%20users%20on%20the%20network."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Tijdelijke aanduiding voor afbeelding 12" descr="Zakenvrouw die een presentatie aan collega's geeft">
            <a:extLst>
              <a:ext uri="{FF2B5EF4-FFF2-40B4-BE49-F238E27FC236}">
                <a16:creationId xmlns:a16="http://schemas.microsoft.com/office/drawing/2014/main" id="{13D2DE01-9EB6-CC7E-3EB5-A1084FCAAB38}"/>
              </a:ext>
            </a:extLst>
          </p:cNvPr>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t="8417" b="8417"/>
          <a:stretch>
            <a:fillRect/>
          </a:stretch>
        </p:blipFill>
        <p:spPr/>
      </p:pic>
      <p:sp>
        <p:nvSpPr>
          <p:cNvPr id="9" name="Tijdelijke aanduiding voor tekst 8">
            <a:extLst>
              <a:ext uri="{FF2B5EF4-FFF2-40B4-BE49-F238E27FC236}">
                <a16:creationId xmlns:a16="http://schemas.microsoft.com/office/drawing/2014/main" id="{4AAC4475-CE63-65DE-F1CA-019A176D9AA4}"/>
              </a:ext>
            </a:extLst>
          </p:cNvPr>
          <p:cNvSpPr>
            <a:spLocks noGrp="1"/>
          </p:cNvSpPr>
          <p:nvPr>
            <p:ph type="body" sz="quarter" idx="21"/>
          </p:nvPr>
        </p:nvSpPr>
        <p:spPr/>
        <p:txBody>
          <a:bodyPr/>
          <a:lstStyle/>
          <a:p>
            <a:endParaRPr lang="nl-NL"/>
          </a:p>
        </p:txBody>
      </p:sp>
      <p:sp>
        <p:nvSpPr>
          <p:cNvPr id="7" name="Tijdelijke aanduiding voor tekst 6">
            <a:extLst>
              <a:ext uri="{FF2B5EF4-FFF2-40B4-BE49-F238E27FC236}">
                <a16:creationId xmlns:a16="http://schemas.microsoft.com/office/drawing/2014/main" id="{619E323E-812B-8FAC-AE84-9CE2F637B019}"/>
              </a:ext>
            </a:extLst>
          </p:cNvPr>
          <p:cNvSpPr>
            <a:spLocks noGrp="1"/>
          </p:cNvSpPr>
          <p:nvPr>
            <p:ph type="body" sz="quarter" idx="18"/>
          </p:nvPr>
        </p:nvSpPr>
        <p:spPr/>
        <p:txBody>
          <a:bodyPr/>
          <a:lstStyle/>
          <a:p>
            <a:endParaRPr lang="nl-NL"/>
          </a:p>
        </p:txBody>
      </p:sp>
      <p:sp>
        <p:nvSpPr>
          <p:cNvPr id="8" name="Tijdelijke aanduiding voor tekst 7">
            <a:extLst>
              <a:ext uri="{FF2B5EF4-FFF2-40B4-BE49-F238E27FC236}">
                <a16:creationId xmlns:a16="http://schemas.microsoft.com/office/drawing/2014/main" id="{793BD368-6B1D-B13B-B4BA-28676C2ABAC0}"/>
              </a:ext>
            </a:extLst>
          </p:cNvPr>
          <p:cNvSpPr>
            <a:spLocks noGrp="1"/>
          </p:cNvSpPr>
          <p:nvPr>
            <p:ph type="body" sz="quarter" idx="20"/>
          </p:nvPr>
        </p:nvSpPr>
        <p:spPr/>
        <p:txBody>
          <a:bodyPr/>
          <a:lstStyle/>
          <a:p>
            <a:endParaRPr lang="nl-NL"/>
          </a:p>
        </p:txBody>
      </p:sp>
      <p:sp>
        <p:nvSpPr>
          <p:cNvPr id="6" name="Titel 5">
            <a:extLst>
              <a:ext uri="{FF2B5EF4-FFF2-40B4-BE49-F238E27FC236}">
                <a16:creationId xmlns:a16="http://schemas.microsoft.com/office/drawing/2014/main" id="{FEAF0777-0901-FEDF-7C90-5C9CD89F6ACD}"/>
              </a:ext>
            </a:extLst>
          </p:cNvPr>
          <p:cNvSpPr>
            <a:spLocks noGrp="1"/>
          </p:cNvSpPr>
          <p:nvPr>
            <p:ph type="ctrTitle"/>
          </p:nvPr>
        </p:nvSpPr>
        <p:spPr>
          <a:xfrm>
            <a:off x="510000" y="2485436"/>
            <a:ext cx="11174000" cy="1887128"/>
          </a:xfrm>
        </p:spPr>
        <p:txBody>
          <a:bodyPr/>
          <a:lstStyle/>
          <a:p>
            <a:r>
              <a:rPr lang="nl-NL" dirty="0">
                <a:effectLst>
                  <a:outerShdw blurRad="38100" dist="38100" dir="2700000" algn="tl">
                    <a:srgbClr val="000000">
                      <a:alpha val="43137"/>
                    </a:srgbClr>
                  </a:outerShdw>
                </a:effectLst>
              </a:rPr>
              <a:t>SAP Business Network</a:t>
            </a:r>
          </a:p>
        </p:txBody>
      </p:sp>
      <p:sp>
        <p:nvSpPr>
          <p:cNvPr id="10" name="Tijdelijke aanduiding voor tekst 9">
            <a:extLst>
              <a:ext uri="{FF2B5EF4-FFF2-40B4-BE49-F238E27FC236}">
                <a16:creationId xmlns:a16="http://schemas.microsoft.com/office/drawing/2014/main" id="{A320118A-1EA3-3F1B-883D-5C4BC14A47E6}"/>
              </a:ext>
            </a:extLst>
          </p:cNvPr>
          <p:cNvSpPr>
            <a:spLocks noGrp="1"/>
          </p:cNvSpPr>
          <p:nvPr>
            <p:ph type="body" sz="quarter" idx="22"/>
          </p:nvPr>
        </p:nvSpPr>
        <p:spPr/>
        <p:txBody>
          <a:bodyPr/>
          <a:lstStyle/>
          <a:p>
            <a:endParaRPr lang="nl-NL"/>
          </a:p>
        </p:txBody>
      </p:sp>
      <p:sp>
        <p:nvSpPr>
          <p:cNvPr id="5" name="Tijdelijke aanduiding voor datum 4">
            <a:extLst>
              <a:ext uri="{FF2B5EF4-FFF2-40B4-BE49-F238E27FC236}">
                <a16:creationId xmlns:a16="http://schemas.microsoft.com/office/drawing/2014/main" id="{359B08B1-3B47-EF01-4EF7-4924CDC7BECB}"/>
              </a:ext>
            </a:extLst>
          </p:cNvPr>
          <p:cNvSpPr>
            <a:spLocks noGrp="1"/>
          </p:cNvSpPr>
          <p:nvPr>
            <p:ph type="dt" sz="half" idx="24"/>
          </p:nvPr>
        </p:nvSpPr>
        <p:spPr/>
        <p:txBody>
          <a:bodyPr/>
          <a:lstStyle/>
          <a:p>
            <a:r>
              <a:rPr lang="nl-NL"/>
              <a:t>Groningen, 25 september 2025</a:t>
            </a:r>
            <a:endParaRPr lang="nl-NL" dirty="0"/>
          </a:p>
        </p:txBody>
      </p:sp>
    </p:spTree>
    <p:extLst>
      <p:ext uri="{BB962C8B-B14F-4D97-AF65-F5344CB8AC3E}">
        <p14:creationId xmlns:p14="http://schemas.microsoft.com/office/powerpoint/2010/main" val="3678143130"/>
      </p:ext>
    </p:extLst>
  </p:cSld>
  <p:clrMapOvr>
    <a:masterClrMapping/>
  </p:clrMapOvr>
  <mc:AlternateContent xmlns:mc="http://schemas.openxmlformats.org/markup-compatibility/2006" xmlns:p14="http://schemas.microsoft.com/office/powerpoint/2010/main">
    <mc:Choice Requires="p14">
      <p:transition spd="slow" p14:dur="1500">
        <p:split/>
      </p:transition>
    </mc:Choice>
    <mc:Fallback xmlns="">
      <p:transition spd="slow">
        <p:spli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C64C53-5E5B-5449-D97E-4682D26C58C3}"/>
              </a:ext>
            </a:extLst>
          </p:cNvPr>
          <p:cNvSpPr>
            <a:spLocks noGrp="1"/>
          </p:cNvSpPr>
          <p:nvPr>
            <p:ph type="title"/>
          </p:nvPr>
        </p:nvSpPr>
        <p:spPr/>
        <p:txBody>
          <a:bodyPr/>
          <a:lstStyle/>
          <a:p>
            <a:r>
              <a:rPr lang="en-US" dirty="0"/>
              <a:t>What is the desired situation?</a:t>
            </a:r>
            <a:endParaRPr lang="nl-NL" dirty="0"/>
          </a:p>
        </p:txBody>
      </p:sp>
      <p:sp>
        <p:nvSpPr>
          <p:cNvPr id="3" name="Tijdelijke aanduiding voor inhoud 2">
            <a:extLst>
              <a:ext uri="{FF2B5EF4-FFF2-40B4-BE49-F238E27FC236}">
                <a16:creationId xmlns:a16="http://schemas.microsoft.com/office/drawing/2014/main" id="{8AB90B7C-856F-9778-ACDB-6F42998280B0}"/>
              </a:ext>
            </a:extLst>
          </p:cNvPr>
          <p:cNvSpPr>
            <a:spLocks noGrp="1"/>
          </p:cNvSpPr>
          <p:nvPr>
            <p:ph idx="1"/>
          </p:nvPr>
        </p:nvSpPr>
        <p:spPr/>
        <p:txBody>
          <a:bodyPr/>
          <a:lstStyle/>
          <a:p>
            <a:r>
              <a:rPr lang="en-US" dirty="0"/>
              <a:t>The best thing is to receive all Purchase Orders in the SBN account. (SAP Business Network) Then you don't have to go to your e-mail manually, but you can find everything in 1 portal and invoice immediately.
Reduce the high flow of manual operations
Reduce possible longer processing times in the order to checkout process
That you, as a supplier, can see exactly when a Purchase Order has been confirmed by Gasunie and then invoice online by entering your own invoice. You can automate this process together with Gasunie specialists.
Collaborate efficiently through the SAP Business Network and reduce as many delays as possible from ordering to payment process and other logistics processes
All suppliers with which Gasunie does business invoice via the SBN</a:t>
            </a:r>
            <a:endParaRPr lang="nl-NL" dirty="0"/>
          </a:p>
          <a:p>
            <a:endParaRPr lang="nl-NL" dirty="0"/>
          </a:p>
          <a:p>
            <a:endParaRPr lang="nl-NL" dirty="0"/>
          </a:p>
          <a:p>
            <a:endParaRPr lang="nl-NL" dirty="0"/>
          </a:p>
        </p:txBody>
      </p:sp>
      <p:sp>
        <p:nvSpPr>
          <p:cNvPr id="4" name="Tijdelijke aanduiding voor datum 3">
            <a:extLst>
              <a:ext uri="{FF2B5EF4-FFF2-40B4-BE49-F238E27FC236}">
                <a16:creationId xmlns:a16="http://schemas.microsoft.com/office/drawing/2014/main" id="{3C0C3DDF-1DCE-1AC7-F691-219542C1407D}"/>
              </a:ext>
            </a:extLst>
          </p:cNvPr>
          <p:cNvSpPr>
            <a:spLocks noGrp="1"/>
          </p:cNvSpPr>
          <p:nvPr>
            <p:ph type="dt" sz="half" idx="10"/>
          </p:nvPr>
        </p:nvSpPr>
        <p:spPr/>
        <p:txBody>
          <a:bodyPr/>
          <a:lstStyle/>
          <a:p>
            <a:r>
              <a:rPr lang="nl-NL"/>
              <a:t>Groningen, 25 september 2025</a:t>
            </a:r>
            <a:endParaRPr lang="nl-NL" dirty="0"/>
          </a:p>
        </p:txBody>
      </p:sp>
      <p:pic>
        <p:nvPicPr>
          <p:cNvPr id="6" name="Afbeelding 5" descr="Afbeelding met kleding, overdekt, muur, persoon&#10;&#10;Door AI gegenereerde inhoud is mogelijk onjuist.">
            <a:extLst>
              <a:ext uri="{FF2B5EF4-FFF2-40B4-BE49-F238E27FC236}">
                <a16:creationId xmlns:a16="http://schemas.microsoft.com/office/drawing/2014/main" id="{408107C6-E8D3-157D-0D3E-E9E5E2558FF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98894" y="4286250"/>
            <a:ext cx="2285106" cy="1524000"/>
          </a:xfrm>
          <a:prstGeom prst="roundRect">
            <a:avLst>
              <a:gd name="adj" fmla="val 8594"/>
            </a:avLst>
          </a:prstGeom>
          <a:solidFill>
            <a:srgbClr val="FFFFFF">
              <a:shade val="85000"/>
            </a:srgbClr>
          </a:solidFill>
          <a:ln>
            <a:noFill/>
          </a:ln>
          <a:effectLst>
            <a:reflection blurRad="6350" stA="50000" endA="300" endPos="38500" dist="50800" dir="5400000" sy="-100000" algn="bl" rotWithShape="0"/>
          </a:effectLst>
        </p:spPr>
      </p:pic>
    </p:spTree>
    <p:extLst>
      <p:ext uri="{BB962C8B-B14F-4D97-AF65-F5344CB8AC3E}">
        <p14:creationId xmlns:p14="http://schemas.microsoft.com/office/powerpoint/2010/main" val="1791090173"/>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CB27A70-E0C7-1F91-4487-517274129645}"/>
              </a:ext>
            </a:extLst>
          </p:cNvPr>
          <p:cNvSpPr>
            <a:spLocks noGrp="1"/>
          </p:cNvSpPr>
          <p:nvPr>
            <p:ph type="title"/>
          </p:nvPr>
        </p:nvSpPr>
        <p:spPr/>
        <p:txBody>
          <a:bodyPr/>
          <a:lstStyle/>
          <a:p>
            <a:r>
              <a:rPr lang="en-US" dirty="0"/>
              <a:t>What are the benefits of going along with the onboarding?</a:t>
            </a:r>
            <a:endParaRPr lang="nl-NL" dirty="0"/>
          </a:p>
        </p:txBody>
      </p:sp>
      <p:sp>
        <p:nvSpPr>
          <p:cNvPr id="3" name="Tijdelijke aanduiding voor inhoud 2">
            <a:extLst>
              <a:ext uri="{FF2B5EF4-FFF2-40B4-BE49-F238E27FC236}">
                <a16:creationId xmlns:a16="http://schemas.microsoft.com/office/drawing/2014/main" id="{911824A0-AE54-1FD7-9C05-8ED7502E126C}"/>
              </a:ext>
            </a:extLst>
          </p:cNvPr>
          <p:cNvSpPr>
            <a:spLocks noGrp="1"/>
          </p:cNvSpPr>
          <p:nvPr>
            <p:ph idx="1"/>
          </p:nvPr>
        </p:nvSpPr>
        <p:spPr/>
        <p:txBody>
          <a:bodyPr/>
          <a:lstStyle/>
          <a:p>
            <a:r>
              <a:rPr lang="en-US" dirty="0"/>
              <a:t>With the use of the SBN, you create real-time visibility, the possibility to use one dashboard and easy and efficient invoicing.
You can immediately detect disruptions 
Easy invoicing as soon as the purchase order is available
You can analyze and archive your data (Enterprise feature)
Automate your transactions with, for example, system integration (Enterprise function)</a:t>
            </a:r>
            <a:endParaRPr lang="nl-NL" dirty="0"/>
          </a:p>
        </p:txBody>
      </p:sp>
      <p:sp>
        <p:nvSpPr>
          <p:cNvPr id="4" name="Tijdelijke aanduiding voor datum 3">
            <a:extLst>
              <a:ext uri="{FF2B5EF4-FFF2-40B4-BE49-F238E27FC236}">
                <a16:creationId xmlns:a16="http://schemas.microsoft.com/office/drawing/2014/main" id="{83E8ED85-8170-3550-787B-D744F7C57B11}"/>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908705406"/>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Tijdelijke aanduiding voor afbeelding 7" descr="Afbeelding met Menselijk gezicht, kleding, persoon, muur&#10;&#10;Door AI gegenereerde inhoud is mogelijk onjuist.">
            <a:extLst>
              <a:ext uri="{FF2B5EF4-FFF2-40B4-BE49-F238E27FC236}">
                <a16:creationId xmlns:a16="http://schemas.microsoft.com/office/drawing/2014/main" id="{74FC81B9-B79F-0B94-4E99-37580FF612AE}"/>
              </a:ext>
            </a:extLst>
          </p:cNvPr>
          <p:cNvPicPr>
            <a:picLocks noGrp="1" noChangeAspect="1"/>
          </p:cNvPicPr>
          <p:nvPr>
            <p:ph type="pic" sz="quarter" idx="23"/>
          </p:nvPr>
        </p:nvPicPr>
        <p:blipFill>
          <a:blip r:embed="rId2" cstate="print">
            <a:extLst>
              <a:ext uri="{28A0092B-C50C-407E-A947-70E740481C1C}">
                <a14:useLocalDpi xmlns:a14="http://schemas.microsoft.com/office/drawing/2010/main" val="0"/>
              </a:ext>
            </a:extLst>
          </a:blip>
          <a:srcRect t="10932" b="10932"/>
          <a:stretch>
            <a:fillRect/>
          </a:stretch>
        </p:blipFill>
        <p:spPr/>
      </p:pic>
      <p:sp>
        <p:nvSpPr>
          <p:cNvPr id="5" name="Titel 4">
            <a:extLst>
              <a:ext uri="{FF2B5EF4-FFF2-40B4-BE49-F238E27FC236}">
                <a16:creationId xmlns:a16="http://schemas.microsoft.com/office/drawing/2014/main" id="{72590559-F3F1-5D62-AD6A-663190AED3B4}"/>
              </a:ext>
            </a:extLst>
          </p:cNvPr>
          <p:cNvSpPr>
            <a:spLocks noGrp="1"/>
          </p:cNvSpPr>
          <p:nvPr>
            <p:ph type="ctrTitle"/>
          </p:nvPr>
        </p:nvSpPr>
        <p:spPr/>
        <p:txBody>
          <a:bodyPr/>
          <a:lstStyle/>
          <a:p>
            <a:r>
              <a:rPr lang="nl-NL" dirty="0">
                <a:effectLst>
                  <a:outerShdw blurRad="38100" dist="38100" dir="2700000" algn="tl">
                    <a:srgbClr val="000000">
                      <a:alpha val="43137"/>
                    </a:srgbClr>
                  </a:outerShdw>
                </a:effectLst>
              </a:rPr>
              <a:t>Onboarding</a:t>
            </a:r>
          </a:p>
        </p:txBody>
      </p:sp>
      <p:sp>
        <p:nvSpPr>
          <p:cNvPr id="4" name="Tijdelijke aanduiding voor datum 3">
            <a:extLst>
              <a:ext uri="{FF2B5EF4-FFF2-40B4-BE49-F238E27FC236}">
                <a16:creationId xmlns:a16="http://schemas.microsoft.com/office/drawing/2014/main" id="{A9E2F4AD-1688-06C9-56A7-34FA12CE2D7C}"/>
              </a:ext>
            </a:extLst>
          </p:cNvPr>
          <p:cNvSpPr>
            <a:spLocks noGrp="1"/>
          </p:cNvSpPr>
          <p:nvPr>
            <p:ph type="dt" sz="half" idx="24"/>
          </p:nvPr>
        </p:nvSpPr>
        <p:spPr/>
        <p:txBody>
          <a:bodyPr/>
          <a:lstStyle/>
          <a:p>
            <a:r>
              <a:rPr lang="nl-NL"/>
              <a:t>Groningen, 25 september 2025</a:t>
            </a:r>
            <a:endParaRPr lang="nl-NL" dirty="0"/>
          </a:p>
        </p:txBody>
      </p:sp>
    </p:spTree>
    <p:extLst>
      <p:ext uri="{BB962C8B-B14F-4D97-AF65-F5344CB8AC3E}">
        <p14:creationId xmlns:p14="http://schemas.microsoft.com/office/powerpoint/2010/main" val="2626728449"/>
      </p:ext>
    </p:extLst>
  </p:cSld>
  <p:clrMapOvr>
    <a:masterClrMapping/>
  </p:clrMapOvr>
  <mc:AlternateContent xmlns:mc="http://schemas.openxmlformats.org/markup-compatibility/2006" xmlns:p14="http://schemas.microsoft.com/office/powerpoint/2010/main">
    <mc:Choice Requires="p14">
      <p:transition spd="slow" p14:dur="1300">
        <p14:pan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0F8786-5284-3313-115F-275E3C957AC6}"/>
              </a:ext>
            </a:extLst>
          </p:cNvPr>
          <p:cNvSpPr>
            <a:spLocks noGrp="1"/>
          </p:cNvSpPr>
          <p:nvPr>
            <p:ph type="title"/>
          </p:nvPr>
        </p:nvSpPr>
        <p:spPr/>
        <p:txBody>
          <a:bodyPr/>
          <a:lstStyle/>
          <a:p>
            <a:r>
              <a:rPr lang="en-US" dirty="0"/>
              <a:t>What do I have to do to use the SBN?</a:t>
            </a:r>
            <a:br>
              <a:rPr lang="nl-NL" dirty="0"/>
            </a:br>
            <a:endParaRPr lang="nl-NL" dirty="0"/>
          </a:p>
        </p:txBody>
      </p:sp>
      <p:sp>
        <p:nvSpPr>
          <p:cNvPr id="3" name="Tijdelijke aanduiding voor inhoud 2">
            <a:extLst>
              <a:ext uri="{FF2B5EF4-FFF2-40B4-BE49-F238E27FC236}">
                <a16:creationId xmlns:a16="http://schemas.microsoft.com/office/drawing/2014/main" id="{603BBC4E-654B-F5FF-0BCF-671437317F5E}"/>
              </a:ext>
            </a:extLst>
          </p:cNvPr>
          <p:cNvSpPr>
            <a:spLocks noGrp="1"/>
          </p:cNvSpPr>
          <p:nvPr>
            <p:ph idx="1"/>
          </p:nvPr>
        </p:nvSpPr>
        <p:spPr/>
        <p:txBody>
          <a:bodyPr/>
          <a:lstStyle/>
          <a:p>
            <a:r>
              <a:rPr lang="en-US" b="1" dirty="0"/>
              <a:t>STEP 1: </a:t>
            </a:r>
            <a:r>
              <a:rPr lang="en-US" dirty="0"/>
              <a:t>As a supplier, you will receive an invitation from Gasunie to use the SAP Business Network</a:t>
            </a:r>
            <a:r>
              <a:rPr lang="en-US" b="1" dirty="0"/>
              <a:t>
</a:t>
            </a:r>
            <a:r>
              <a:rPr lang="en-US" dirty="0"/>
              <a:t>The email address you provide is an email address on which you create a free account in advance. You also provide this address to receive the online invitation from Gasunie.</a:t>
            </a:r>
            <a:r>
              <a:rPr lang="en-US" b="1" dirty="0"/>
              <a:t>
STEP 2: </a:t>
            </a:r>
            <a:r>
              <a:rPr lang="en-US" dirty="0"/>
              <a:t>As a supplier, you then fill in the mandatory fields in the so-called 'Supplier Profile Questionnaire' in order to enter yourself correctly in the system as a creditor. </a:t>
            </a:r>
            <a:r>
              <a:rPr lang="en-US" b="1" dirty="0"/>
              <a:t>
STEP 3: </a:t>
            </a:r>
            <a:r>
              <a:rPr lang="en-US" dirty="0"/>
              <a:t>You fill in the required fields, where necessary, you must upload documents. You are then fully registered. Gasunie offers support from procurement to speed up this process, but first look at gasunie.nl/leveranciers</a:t>
            </a:r>
            <a:r>
              <a:rPr lang="en-US" b="1" dirty="0"/>
              <a:t>
STEP 4: </a:t>
            </a:r>
            <a:r>
              <a:rPr lang="en-US" dirty="0"/>
              <a:t>As soon as everything is completed, you will receive a request for activation from Gasunie. You accept this engagement in the portal and then you can start doing business with Gasunie online via service.ariba.com</a:t>
            </a:r>
            <a:endParaRPr lang="nl-NL" dirty="0"/>
          </a:p>
        </p:txBody>
      </p:sp>
      <p:sp>
        <p:nvSpPr>
          <p:cNvPr id="4" name="Tijdelijke aanduiding voor datum 3">
            <a:extLst>
              <a:ext uri="{FF2B5EF4-FFF2-40B4-BE49-F238E27FC236}">
                <a16:creationId xmlns:a16="http://schemas.microsoft.com/office/drawing/2014/main" id="{D27A20A0-9C44-063E-2053-DC1672ED268C}"/>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196485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1ECE22-730B-8AC8-6DBA-0F62B386C653}"/>
              </a:ext>
            </a:extLst>
          </p:cNvPr>
          <p:cNvSpPr>
            <a:spLocks noGrp="1"/>
          </p:cNvSpPr>
          <p:nvPr>
            <p:ph type="title"/>
          </p:nvPr>
        </p:nvSpPr>
        <p:spPr/>
        <p:txBody>
          <a:bodyPr/>
          <a:lstStyle/>
          <a:p>
            <a:r>
              <a:rPr lang="en-US" dirty="0"/>
              <a:t>Does the use of SAP include a fee?</a:t>
            </a:r>
            <a:endParaRPr lang="nl-NL" dirty="0"/>
          </a:p>
        </p:txBody>
      </p:sp>
      <p:sp>
        <p:nvSpPr>
          <p:cNvPr id="3" name="Tijdelijke aanduiding voor inhoud 2">
            <a:extLst>
              <a:ext uri="{FF2B5EF4-FFF2-40B4-BE49-F238E27FC236}">
                <a16:creationId xmlns:a16="http://schemas.microsoft.com/office/drawing/2014/main" id="{61A7E7F5-8965-CFA8-43F9-A92DEB0C069C}"/>
              </a:ext>
            </a:extLst>
          </p:cNvPr>
          <p:cNvSpPr>
            <a:spLocks noGrp="1"/>
          </p:cNvSpPr>
          <p:nvPr>
            <p:ph idx="1"/>
          </p:nvPr>
        </p:nvSpPr>
        <p:spPr>
          <a:xfrm>
            <a:off x="511174" y="1525907"/>
            <a:ext cx="9267826" cy="3777614"/>
          </a:xfrm>
        </p:spPr>
        <p:txBody>
          <a:bodyPr/>
          <a:lstStyle/>
          <a:p>
            <a:r>
              <a:rPr lang="en-US" dirty="0"/>
              <a:t>There are no costs associated with using an SAP Business Network Account (SBN Account)
If you are above the amount of 250,000 EUR in transactions, SAP will ask if you want an Enterprise Account, this is optional
If you don't accept it, you can use the Standard account for free
If you do accept the upgrade of SAP, you will become an Enterprise account for free
Within the Enterprise account category, you may have costs if you have a lot of PO’s and invoices.
In conclusion.. Always use a Standard account for free use of the SBN
Tool to calculate how much Enterprise account would cost </a:t>
            </a:r>
            <a:r>
              <a:rPr lang="en-US" dirty="0">
                <a:hlinkClick r:id="rId2"/>
              </a:rPr>
              <a:t>TOOL</a:t>
            </a:r>
            <a:endParaRPr lang="nl-NL" dirty="0"/>
          </a:p>
        </p:txBody>
      </p:sp>
      <p:sp>
        <p:nvSpPr>
          <p:cNvPr id="4" name="Tijdelijke aanduiding voor datum 3">
            <a:extLst>
              <a:ext uri="{FF2B5EF4-FFF2-40B4-BE49-F238E27FC236}">
                <a16:creationId xmlns:a16="http://schemas.microsoft.com/office/drawing/2014/main" id="{B22B40D5-A2A8-EEBC-BA82-8A4784229508}"/>
              </a:ext>
            </a:extLst>
          </p:cNvPr>
          <p:cNvSpPr>
            <a:spLocks noGrp="1"/>
          </p:cNvSpPr>
          <p:nvPr>
            <p:ph type="dt" sz="half" idx="10"/>
          </p:nvPr>
        </p:nvSpPr>
        <p:spPr/>
        <p:txBody>
          <a:bodyPr/>
          <a:lstStyle/>
          <a:p>
            <a:r>
              <a:rPr lang="nl-NL"/>
              <a:t>Groningen, 25 september 2025</a:t>
            </a:r>
            <a:endParaRPr lang="nl-NL" dirty="0"/>
          </a:p>
        </p:txBody>
      </p:sp>
      <p:sp>
        <p:nvSpPr>
          <p:cNvPr id="5" name="Tekstvak 4">
            <a:extLst>
              <a:ext uri="{FF2B5EF4-FFF2-40B4-BE49-F238E27FC236}">
                <a16:creationId xmlns:a16="http://schemas.microsoft.com/office/drawing/2014/main" id="{052186BD-5388-D6BC-2624-588ECE4AD75E}"/>
              </a:ext>
            </a:extLst>
          </p:cNvPr>
          <p:cNvSpPr txBox="1"/>
          <p:nvPr/>
        </p:nvSpPr>
        <p:spPr>
          <a:xfrm>
            <a:off x="511174" y="5938054"/>
            <a:ext cx="2957541" cy="153888"/>
          </a:xfrm>
          <a:prstGeom prst="rect">
            <a:avLst/>
          </a:prstGeom>
          <a:noFill/>
        </p:spPr>
        <p:txBody>
          <a:bodyPr wrap="none" lIns="0" tIns="0" rIns="0" bIns="0" rtlCol="0">
            <a:spAutoFit/>
          </a:bodyPr>
          <a:lstStyle/>
          <a:p>
            <a:r>
              <a:rPr lang="nl-NL" sz="1000" dirty="0">
                <a:solidFill>
                  <a:schemeClr val="bg1">
                    <a:lumMod val="50000"/>
                  </a:schemeClr>
                </a:solidFill>
              </a:rPr>
              <a:t>Bron: </a:t>
            </a:r>
            <a:r>
              <a:rPr lang="nl-NL" sz="1000" dirty="0">
                <a:solidFill>
                  <a:schemeClr val="bg1">
                    <a:lumMod val="50000"/>
                  </a:schemeClr>
                </a:solidFill>
                <a:hlinkClick r:id="rId3"/>
              </a:rPr>
              <a:t>SAP Business Network supplier account</a:t>
            </a:r>
            <a:endParaRPr lang="nl-NL" sz="1000" dirty="0">
              <a:solidFill>
                <a:schemeClr val="bg1">
                  <a:lumMod val="50000"/>
                </a:schemeClr>
              </a:solidFill>
            </a:endParaRPr>
          </a:p>
        </p:txBody>
      </p:sp>
      <p:pic>
        <p:nvPicPr>
          <p:cNvPr id="7" name="Afbeelding 6" descr="Stapels gouden munten">
            <a:extLst>
              <a:ext uri="{FF2B5EF4-FFF2-40B4-BE49-F238E27FC236}">
                <a16:creationId xmlns:a16="http://schemas.microsoft.com/office/drawing/2014/main" id="{517081EB-AF9C-94B0-A787-2BC9E2CCA0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23287" y="3952500"/>
            <a:ext cx="2978331" cy="1985554"/>
          </a:xfrm>
          <a:prstGeom prst="rect">
            <a:avLst/>
          </a:prstGeom>
        </p:spPr>
      </p:pic>
    </p:spTree>
    <p:extLst>
      <p:ext uri="{BB962C8B-B14F-4D97-AF65-F5344CB8AC3E}">
        <p14:creationId xmlns:p14="http://schemas.microsoft.com/office/powerpoint/2010/main" val="406776554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6D0516-F370-368F-C963-FC5BE11DE37F}"/>
              </a:ext>
            </a:extLst>
          </p:cNvPr>
          <p:cNvSpPr>
            <a:spLocks noGrp="1"/>
          </p:cNvSpPr>
          <p:nvPr>
            <p:ph type="title"/>
          </p:nvPr>
        </p:nvSpPr>
        <p:spPr/>
        <p:txBody>
          <a:bodyPr/>
          <a:lstStyle/>
          <a:p>
            <a:r>
              <a:rPr lang="nl-NL" dirty="0"/>
              <a:t>User Guides</a:t>
            </a:r>
          </a:p>
        </p:txBody>
      </p:sp>
      <p:sp>
        <p:nvSpPr>
          <p:cNvPr id="3" name="Tijdelijke aanduiding voor inhoud 2">
            <a:extLst>
              <a:ext uri="{FF2B5EF4-FFF2-40B4-BE49-F238E27FC236}">
                <a16:creationId xmlns:a16="http://schemas.microsoft.com/office/drawing/2014/main" id="{09F9FA6C-4B5B-016A-8CC2-08190FC69D06}"/>
              </a:ext>
            </a:extLst>
          </p:cNvPr>
          <p:cNvSpPr>
            <a:spLocks noGrp="1"/>
          </p:cNvSpPr>
          <p:nvPr>
            <p:ph idx="1"/>
          </p:nvPr>
        </p:nvSpPr>
        <p:spPr/>
        <p:txBody>
          <a:bodyPr/>
          <a:lstStyle/>
          <a:p>
            <a:r>
              <a:rPr lang="en-US" dirty="0">
                <a:hlinkClick r:id="rId2"/>
              </a:rPr>
              <a:t>Registration and re-registration</a:t>
            </a:r>
            <a:r>
              <a:rPr lang="en-US" dirty="0"/>
              <a:t>
</a:t>
            </a:r>
            <a:r>
              <a:rPr lang="en-US" dirty="0">
                <a:hlinkClick r:id="rId3"/>
              </a:rPr>
              <a:t>Establish customer relationship</a:t>
            </a:r>
            <a:r>
              <a:rPr lang="en-US" dirty="0"/>
              <a:t>
</a:t>
            </a:r>
            <a:r>
              <a:rPr lang="en-US" dirty="0">
                <a:hlinkClick r:id="rId4"/>
              </a:rPr>
              <a:t>Submit invoice</a:t>
            </a:r>
            <a:endParaRPr lang="nl-NL" dirty="0"/>
          </a:p>
        </p:txBody>
      </p:sp>
      <p:sp>
        <p:nvSpPr>
          <p:cNvPr id="4" name="Tijdelijke aanduiding voor datum 3">
            <a:extLst>
              <a:ext uri="{FF2B5EF4-FFF2-40B4-BE49-F238E27FC236}">
                <a16:creationId xmlns:a16="http://schemas.microsoft.com/office/drawing/2014/main" id="{43F7A7A6-682C-C359-074F-403D0E533F25}"/>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3484761786"/>
      </p:ext>
    </p:extLst>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atum 3">
            <a:extLst>
              <a:ext uri="{FF2B5EF4-FFF2-40B4-BE49-F238E27FC236}">
                <a16:creationId xmlns:a16="http://schemas.microsoft.com/office/drawing/2014/main" id="{6B156B4A-2344-5D4E-C77C-02AC406F8845}"/>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8435348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8D987D0D-267B-B28C-954D-F3C2BA497DAE}"/>
              </a:ext>
            </a:extLst>
          </p:cNvPr>
          <p:cNvSpPr>
            <a:spLocks noGrp="1"/>
          </p:cNvSpPr>
          <p:nvPr>
            <p:ph type="title"/>
          </p:nvPr>
        </p:nvSpPr>
        <p:spPr/>
        <p:txBody>
          <a:bodyPr/>
          <a:lstStyle/>
          <a:p>
            <a:r>
              <a:rPr lang="nl-NL" dirty="0"/>
              <a:t>Waar gaan we het over hebben?</a:t>
            </a:r>
            <a:br>
              <a:rPr lang="nl-NL" dirty="0"/>
            </a:br>
            <a:r>
              <a:rPr lang="nl-NL" dirty="0"/>
              <a:t>			</a:t>
            </a:r>
          </a:p>
        </p:txBody>
      </p:sp>
      <p:sp>
        <p:nvSpPr>
          <p:cNvPr id="7" name="Tijdelijke aanduiding voor inhoud 6">
            <a:extLst>
              <a:ext uri="{FF2B5EF4-FFF2-40B4-BE49-F238E27FC236}">
                <a16:creationId xmlns:a16="http://schemas.microsoft.com/office/drawing/2014/main" id="{71C4F76C-07CE-2AF8-FFF7-4E732EB88532}"/>
              </a:ext>
            </a:extLst>
          </p:cNvPr>
          <p:cNvSpPr>
            <a:spLocks noGrp="1"/>
          </p:cNvSpPr>
          <p:nvPr>
            <p:ph idx="1"/>
          </p:nvPr>
        </p:nvSpPr>
        <p:spPr/>
        <p:txBody>
          <a:bodyPr/>
          <a:lstStyle/>
          <a:p>
            <a:r>
              <a:rPr lang="en-US" dirty="0"/>
              <a:t>What is the SAP Business Network?
'Standard' and 'Enterprise' Account
Why do we use the SAP Business Network?
What do we do currently? (Gasunie)
What is the desired situation?
What are the benefits of going along with the onboarding?
What do you have to do to use the SBN?
Does the use of SAP include a fee?
Questions?</a:t>
            </a:r>
            <a:endParaRPr lang="nl-NL" dirty="0"/>
          </a:p>
        </p:txBody>
      </p:sp>
      <p:sp>
        <p:nvSpPr>
          <p:cNvPr id="5" name="Tijdelijke aanduiding voor datum 4">
            <a:extLst>
              <a:ext uri="{FF2B5EF4-FFF2-40B4-BE49-F238E27FC236}">
                <a16:creationId xmlns:a16="http://schemas.microsoft.com/office/drawing/2014/main" id="{6BB1F665-A1F0-0F58-5F17-446F1F9D3898}"/>
              </a:ext>
            </a:extLst>
          </p:cNvPr>
          <p:cNvSpPr>
            <a:spLocks noGrp="1"/>
          </p:cNvSpPr>
          <p:nvPr>
            <p:ph type="dt" sz="half" idx="10"/>
          </p:nvPr>
        </p:nvSpPr>
        <p:spPr/>
        <p:txBody>
          <a:bodyPr/>
          <a:lstStyle/>
          <a:p>
            <a:r>
              <a:rPr lang="nl-NL"/>
              <a:t>Groningen, 25 september 2025</a:t>
            </a:r>
            <a:endParaRPr lang="nl-NL" dirty="0"/>
          </a:p>
        </p:txBody>
      </p:sp>
      <p:pic>
        <p:nvPicPr>
          <p:cNvPr id="3" name="Afbeelding 2" descr="Afbeelding met pijp, industrie, engineering, staal&#10;&#10;Door AI gegenereerde inhoud is mogelijk onjuist.">
            <a:extLst>
              <a:ext uri="{FF2B5EF4-FFF2-40B4-BE49-F238E27FC236}">
                <a16:creationId xmlns:a16="http://schemas.microsoft.com/office/drawing/2014/main" id="{E55379BE-B89F-9FF6-166F-37B639CED573}"/>
              </a:ext>
            </a:extLst>
          </p:cNvPr>
          <p:cNvPicPr>
            <a:picLocks noChangeAspect="1"/>
          </p:cNvPicPr>
          <p:nvPr/>
        </p:nvPicPr>
        <p:blipFill>
          <a:blip r:embed="rId2">
            <a:alphaModFix amt="5000"/>
            <a:extLst>
              <a:ext uri="{28A0092B-C50C-407E-A947-70E740481C1C}">
                <a14:useLocalDpi xmlns:a14="http://schemas.microsoft.com/office/drawing/2010/main" val="0"/>
              </a:ext>
            </a:extLst>
          </a:blip>
          <a:srcRect t="45884" b="14325"/>
          <a:stretch>
            <a:fillRect/>
          </a:stretch>
        </p:blipFill>
        <p:spPr>
          <a:xfrm>
            <a:off x="0" y="5156460"/>
            <a:ext cx="12192000" cy="1197205"/>
          </a:xfrm>
          <a:prstGeom prst="rect">
            <a:avLst/>
          </a:prstGeom>
          <a:effectLst>
            <a:softEdge rad="63500"/>
          </a:effectLst>
        </p:spPr>
      </p:pic>
    </p:spTree>
    <p:extLst>
      <p:ext uri="{BB962C8B-B14F-4D97-AF65-F5344CB8AC3E}">
        <p14:creationId xmlns:p14="http://schemas.microsoft.com/office/powerpoint/2010/main" val="2739406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12DD144-B799-8EDC-5ECE-69C4DBCB94AF}"/>
              </a:ext>
            </a:extLst>
          </p:cNvPr>
          <p:cNvSpPr>
            <a:spLocks noGrp="1"/>
          </p:cNvSpPr>
          <p:nvPr>
            <p:ph type="title"/>
          </p:nvPr>
        </p:nvSpPr>
        <p:spPr/>
        <p:txBody>
          <a:bodyPr/>
          <a:lstStyle/>
          <a:p>
            <a:r>
              <a:rPr lang="en-US" dirty="0"/>
              <a:t>What is the SAP Business Network?</a:t>
            </a:r>
            <a:endParaRPr lang="nl-NL" dirty="0"/>
          </a:p>
        </p:txBody>
      </p:sp>
      <p:sp>
        <p:nvSpPr>
          <p:cNvPr id="7" name="Tijdelijke aanduiding voor inhoud 6">
            <a:extLst>
              <a:ext uri="{FF2B5EF4-FFF2-40B4-BE49-F238E27FC236}">
                <a16:creationId xmlns:a16="http://schemas.microsoft.com/office/drawing/2014/main" id="{124DDACF-086C-643C-CAFE-FFF938510DB9}"/>
              </a:ext>
            </a:extLst>
          </p:cNvPr>
          <p:cNvSpPr>
            <a:spLocks noGrp="1"/>
          </p:cNvSpPr>
          <p:nvPr>
            <p:ph idx="1"/>
          </p:nvPr>
        </p:nvSpPr>
        <p:spPr>
          <a:xfrm>
            <a:off x="508000" y="1525907"/>
            <a:ext cx="9267826" cy="3713914"/>
          </a:xfrm>
        </p:spPr>
        <p:txBody>
          <a:bodyPr/>
          <a:lstStyle/>
          <a:p>
            <a:r>
              <a:rPr lang="en-US" dirty="0"/>
              <a:t>The SAP business Network is a free software that is widely used for logistics. (Originally a German company)
It is an easy tool to make trades and ensure high quality
You log in online via service.ariba.com and you can use manual or automatic invoicing (EDI)
You can put important business processes in 1 portal and use dashboards
It is used worldwide, with about 2 million active users*</a:t>
            </a:r>
            <a:endParaRPr lang="nl-NL" dirty="0"/>
          </a:p>
        </p:txBody>
      </p:sp>
      <p:sp>
        <p:nvSpPr>
          <p:cNvPr id="5" name="Tijdelijke aanduiding voor datum 4">
            <a:extLst>
              <a:ext uri="{FF2B5EF4-FFF2-40B4-BE49-F238E27FC236}">
                <a16:creationId xmlns:a16="http://schemas.microsoft.com/office/drawing/2014/main" id="{50C77BC3-44AA-52A2-C2AB-FF2B33FEABC0}"/>
              </a:ext>
            </a:extLst>
          </p:cNvPr>
          <p:cNvSpPr>
            <a:spLocks noGrp="1"/>
          </p:cNvSpPr>
          <p:nvPr>
            <p:ph type="dt" sz="half" idx="10"/>
          </p:nvPr>
        </p:nvSpPr>
        <p:spPr/>
        <p:txBody>
          <a:bodyPr/>
          <a:lstStyle/>
          <a:p>
            <a:r>
              <a:rPr lang="nl-NL"/>
              <a:t>Groningen, 25 september 2025</a:t>
            </a:r>
            <a:endParaRPr lang="nl-NL" dirty="0"/>
          </a:p>
        </p:txBody>
      </p:sp>
      <p:sp>
        <p:nvSpPr>
          <p:cNvPr id="2" name="Tekstvak 1">
            <a:extLst>
              <a:ext uri="{FF2B5EF4-FFF2-40B4-BE49-F238E27FC236}">
                <a16:creationId xmlns:a16="http://schemas.microsoft.com/office/drawing/2014/main" id="{1A6EC3CC-10A2-4173-B598-ADAE91476133}"/>
              </a:ext>
            </a:extLst>
          </p:cNvPr>
          <p:cNvSpPr txBox="1"/>
          <p:nvPr/>
        </p:nvSpPr>
        <p:spPr>
          <a:xfrm>
            <a:off x="511174" y="5906142"/>
            <a:ext cx="4389022" cy="153888"/>
          </a:xfrm>
          <a:prstGeom prst="rect">
            <a:avLst/>
          </a:prstGeom>
          <a:noFill/>
        </p:spPr>
        <p:txBody>
          <a:bodyPr wrap="none" lIns="0" tIns="0" rIns="0" bIns="0" rtlCol="0">
            <a:spAutoFit/>
          </a:bodyPr>
          <a:lstStyle/>
          <a:p>
            <a:r>
              <a:rPr lang="nl-NL" sz="1000" dirty="0">
                <a:solidFill>
                  <a:schemeClr val="bg1">
                    <a:lumMod val="50000"/>
                  </a:schemeClr>
                </a:solidFill>
              </a:rPr>
              <a:t>Bron: </a:t>
            </a:r>
            <a:r>
              <a:rPr lang="nl-NL" sz="1000" dirty="0">
                <a:solidFill>
                  <a:schemeClr val="bg1">
                    <a:lumMod val="50000"/>
                  </a:schemeClr>
                </a:solidFill>
                <a:hlinkClick r:id="rId2"/>
              </a:rPr>
              <a:t>SAP News Center – SAP </a:t>
            </a:r>
            <a:r>
              <a:rPr lang="nl-NL" sz="1000" dirty="0" err="1">
                <a:solidFill>
                  <a:schemeClr val="bg1">
                    <a:lumMod val="50000"/>
                  </a:schemeClr>
                </a:solidFill>
                <a:hlinkClick r:id="rId2"/>
              </a:rPr>
              <a:t>Named</a:t>
            </a:r>
            <a:r>
              <a:rPr lang="nl-NL" sz="1000" dirty="0">
                <a:solidFill>
                  <a:schemeClr val="bg1">
                    <a:lumMod val="50000"/>
                  </a:schemeClr>
                </a:solidFill>
                <a:hlinkClick r:id="rId2"/>
              </a:rPr>
              <a:t> a leader in IDC </a:t>
            </a:r>
            <a:r>
              <a:rPr lang="nl-NL" sz="1000" dirty="0" err="1">
                <a:solidFill>
                  <a:schemeClr val="bg1">
                    <a:lumMod val="50000"/>
                  </a:schemeClr>
                </a:solidFill>
                <a:hlinkClick r:id="rId2"/>
              </a:rPr>
              <a:t>MarketScape</a:t>
            </a:r>
            <a:r>
              <a:rPr lang="nl-NL" sz="1000" dirty="0">
                <a:solidFill>
                  <a:schemeClr val="bg1">
                    <a:lumMod val="50000"/>
                  </a:schemeClr>
                </a:solidFill>
                <a:hlinkClick r:id="rId2"/>
              </a:rPr>
              <a:t> </a:t>
            </a:r>
            <a:endParaRPr lang="nl-NL" sz="1000" dirty="0">
              <a:solidFill>
                <a:schemeClr val="bg1">
                  <a:lumMod val="50000"/>
                </a:schemeClr>
              </a:solidFill>
            </a:endParaRPr>
          </a:p>
        </p:txBody>
      </p:sp>
    </p:spTree>
    <p:extLst>
      <p:ext uri="{BB962C8B-B14F-4D97-AF65-F5344CB8AC3E}">
        <p14:creationId xmlns:p14="http://schemas.microsoft.com/office/powerpoint/2010/main" val="2811475248"/>
      </p:ext>
    </p:extLst>
  </p:cSld>
  <p:clrMapOvr>
    <a:masterClrMapping/>
  </p:clrMapOvr>
  <p:transition spd="slow">
    <p:strips dir="l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descr="Mensen tijdens een presentatie">
            <a:extLst>
              <a:ext uri="{FF2B5EF4-FFF2-40B4-BE49-F238E27FC236}">
                <a16:creationId xmlns:a16="http://schemas.microsoft.com/office/drawing/2014/main" id="{6ECE41BE-8D0A-FF4A-2666-7AEF385750A0}"/>
              </a:ext>
            </a:extLst>
          </p:cNvPr>
          <p:cNvPicPr>
            <a:picLocks noGrp="1" noChangeAspect="1"/>
          </p:cNvPicPr>
          <p:nvPr>
            <p:ph type="pic" sz="quarter" idx="23"/>
          </p:nvPr>
        </p:nvPicPr>
        <p:blipFill>
          <a:blip r:embed="rId2" cstate="print">
            <a:extLst>
              <a:ext uri="{28A0092B-C50C-407E-A947-70E740481C1C}">
                <a14:useLocalDpi xmlns:a14="http://schemas.microsoft.com/office/drawing/2010/main" val="0"/>
              </a:ext>
            </a:extLst>
          </a:blip>
          <a:srcRect t="10962" b="10962"/>
          <a:stretch/>
        </p:blipFill>
        <p:spPr>
          <a:xfrm>
            <a:off x="552" y="0"/>
            <a:ext cx="12192096" cy="6354000"/>
          </a:xfrm>
          <a:prstGeom prst="rect">
            <a:avLst/>
          </a:prstGeom>
          <a:noFill/>
          <a:ln>
            <a:noFill/>
          </a:ln>
          <a:effectLst>
            <a:outerShdw blurRad="292100" dist="139700" dir="2700000" algn="tl" rotWithShape="0">
              <a:srgbClr val="333333">
                <a:alpha val="65000"/>
              </a:srgbClr>
            </a:outerShdw>
          </a:effectLst>
        </p:spPr>
      </p:pic>
      <p:sp>
        <p:nvSpPr>
          <p:cNvPr id="3" name="Titel 2">
            <a:extLst>
              <a:ext uri="{FF2B5EF4-FFF2-40B4-BE49-F238E27FC236}">
                <a16:creationId xmlns:a16="http://schemas.microsoft.com/office/drawing/2014/main" id="{05FD9959-4152-E604-5B0A-E081F78D7101}"/>
              </a:ext>
            </a:extLst>
          </p:cNvPr>
          <p:cNvSpPr>
            <a:spLocks noGrp="1"/>
          </p:cNvSpPr>
          <p:nvPr>
            <p:ph type="ctrTitle"/>
          </p:nvPr>
        </p:nvSpPr>
        <p:spPr>
          <a:xfrm>
            <a:off x="504000" y="359590"/>
            <a:ext cx="11185200" cy="900246"/>
          </a:xfrm>
        </p:spPr>
        <p:txBody>
          <a:bodyPr anchor="t">
            <a:normAutofit/>
          </a:bodyPr>
          <a:lstStyle/>
          <a:p>
            <a:r>
              <a:rPr lang="nl-NL" dirty="0">
                <a:effectLst>
                  <a:outerShdw blurRad="38100" dist="38100" dir="2700000" algn="tl">
                    <a:srgbClr val="000000">
                      <a:alpha val="43137"/>
                    </a:srgbClr>
                  </a:outerShdw>
                </a:effectLst>
              </a:rPr>
              <a:t>Standard</a:t>
            </a:r>
            <a:r>
              <a:rPr lang="nl-NL" dirty="0"/>
              <a:t> </a:t>
            </a:r>
            <a:r>
              <a:rPr lang="nl-NL" dirty="0">
                <a:effectLst>
                  <a:outerShdw blurRad="38100" dist="38100" dir="2700000" algn="tl">
                    <a:srgbClr val="000000">
                      <a:alpha val="43137"/>
                    </a:srgbClr>
                  </a:outerShdw>
                </a:effectLst>
              </a:rPr>
              <a:t>Account</a:t>
            </a:r>
          </a:p>
        </p:txBody>
      </p:sp>
      <p:sp>
        <p:nvSpPr>
          <p:cNvPr id="2" name="Tekstvak 1">
            <a:extLst>
              <a:ext uri="{FF2B5EF4-FFF2-40B4-BE49-F238E27FC236}">
                <a16:creationId xmlns:a16="http://schemas.microsoft.com/office/drawing/2014/main" id="{C5D76CEA-3E98-041C-6843-65540D3EE115}"/>
              </a:ext>
            </a:extLst>
          </p:cNvPr>
          <p:cNvSpPr txBox="1"/>
          <p:nvPr/>
        </p:nvSpPr>
        <p:spPr>
          <a:xfrm>
            <a:off x="5969000" y="1515007"/>
            <a:ext cx="3346938" cy="1661993"/>
          </a:xfrm>
          <a:prstGeom prst="rect">
            <a:avLst/>
          </a:prstGeom>
          <a:noFill/>
        </p:spPr>
        <p:txBody>
          <a:bodyPr wrap="square" lIns="0" tIns="0" rIns="0" bIns="0" rtlCol="0">
            <a:spAutoFit/>
          </a:bodyPr>
          <a:lstStyle/>
          <a:p>
            <a:pPr>
              <a:lnSpc>
                <a:spcPct val="90000"/>
              </a:lnSpc>
              <a:spcAft>
                <a:spcPts val="600"/>
              </a:spcAft>
              <a:buNone/>
            </a:pPr>
            <a:r>
              <a:rPr lang="en-US" sz="1200" dirty="0">
                <a:solidFill>
                  <a:schemeClr val="accent1">
                    <a:lumMod val="50000"/>
                  </a:schemeClr>
                </a:solidFill>
                <a:latin typeface="Verdana Pro" panose="020B0604030504040204" pitchFamily="34" charset="0"/>
              </a:rPr>
              <a:t>There are basically to use the SAP Business Network. This is the case with a Standard Ariba Network account. However, if the supplier is paid more than 250,000 EUR per year and exchanges more than 5 documents with us via SAP, SAP will propose to switch to an Enterprise Ariba account. (The suppliers will then receive an email or notification, but conversion is not mandatory)</a:t>
            </a:r>
            <a:endParaRPr lang="nl-NL" sz="1200" dirty="0">
              <a:solidFill>
                <a:schemeClr val="accent1">
                  <a:lumMod val="50000"/>
                </a:schemeClr>
              </a:solidFill>
              <a:effectLst/>
              <a:latin typeface="Verdana Pro" panose="020B0604030504040204" pitchFamily="34" charset="0"/>
            </a:endParaRPr>
          </a:p>
        </p:txBody>
      </p:sp>
    </p:spTree>
    <p:extLst>
      <p:ext uri="{BB962C8B-B14F-4D97-AF65-F5344CB8AC3E}">
        <p14:creationId xmlns:p14="http://schemas.microsoft.com/office/powerpoint/2010/main" val="3307641143"/>
      </p:ext>
    </p:extLst>
  </p:cSld>
  <p:clrMapOvr>
    <a:masterClrMapping/>
  </p:clrMapOvr>
  <p:transition spd="med">
    <p:pull/>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descr="Collega's die vieren">
            <a:extLst>
              <a:ext uri="{FF2B5EF4-FFF2-40B4-BE49-F238E27FC236}">
                <a16:creationId xmlns:a16="http://schemas.microsoft.com/office/drawing/2014/main" id="{6ECE41BE-8D0A-FF4A-2666-7AEF385750A0}"/>
              </a:ext>
            </a:extLst>
          </p:cNvPr>
          <p:cNvPicPr>
            <a:picLocks noGrp="1" noChangeAspect="1"/>
          </p:cNvPicPr>
          <p:nvPr>
            <p:ph type="pic" sz="quarter" idx="23"/>
          </p:nvPr>
        </p:nvPicPr>
        <p:blipFill>
          <a:blip r:embed="rId3" cstate="print">
            <a:extLst>
              <a:ext uri="{28A0092B-C50C-407E-A947-70E740481C1C}">
                <a14:useLocalDpi xmlns:a14="http://schemas.microsoft.com/office/drawing/2010/main" val="0"/>
              </a:ext>
            </a:extLst>
          </a:blip>
          <a:srcRect t="10962" b="10962"/>
          <a:stretch/>
        </p:blipFill>
        <p:spPr>
          <a:xfrm>
            <a:off x="552" y="0"/>
            <a:ext cx="12192096" cy="6354000"/>
          </a:xfrm>
          <a:prstGeom prst="rect">
            <a:avLst/>
          </a:prstGeom>
          <a:noFill/>
          <a:ln>
            <a:noFill/>
          </a:ln>
          <a:effectLst>
            <a:outerShdw blurRad="292100" dist="139700" dir="2700000" algn="tl" rotWithShape="0">
              <a:srgbClr val="333333">
                <a:alpha val="65000"/>
              </a:srgbClr>
            </a:outerShdw>
          </a:effectLst>
        </p:spPr>
      </p:pic>
      <p:sp>
        <p:nvSpPr>
          <p:cNvPr id="3" name="Titel 2">
            <a:extLst>
              <a:ext uri="{FF2B5EF4-FFF2-40B4-BE49-F238E27FC236}">
                <a16:creationId xmlns:a16="http://schemas.microsoft.com/office/drawing/2014/main" id="{05FD9959-4152-E604-5B0A-E081F78D7101}"/>
              </a:ext>
            </a:extLst>
          </p:cNvPr>
          <p:cNvSpPr>
            <a:spLocks noGrp="1"/>
          </p:cNvSpPr>
          <p:nvPr>
            <p:ph type="ctrTitle"/>
          </p:nvPr>
        </p:nvSpPr>
        <p:spPr>
          <a:xfrm>
            <a:off x="504000" y="359590"/>
            <a:ext cx="11185200" cy="900246"/>
          </a:xfrm>
        </p:spPr>
        <p:txBody>
          <a:bodyPr anchor="t">
            <a:normAutofit/>
          </a:bodyPr>
          <a:lstStyle/>
          <a:p>
            <a:r>
              <a:rPr lang="nl-NL" dirty="0">
                <a:effectLst>
                  <a:outerShdw blurRad="38100" dist="38100" dir="2700000" algn="tl">
                    <a:srgbClr val="000000">
                      <a:alpha val="43137"/>
                    </a:srgbClr>
                  </a:outerShdw>
                </a:effectLst>
              </a:rPr>
              <a:t>Enterprise Account</a:t>
            </a:r>
          </a:p>
        </p:txBody>
      </p:sp>
      <p:sp>
        <p:nvSpPr>
          <p:cNvPr id="4" name="Tekstvak 3">
            <a:extLst>
              <a:ext uri="{FF2B5EF4-FFF2-40B4-BE49-F238E27FC236}">
                <a16:creationId xmlns:a16="http://schemas.microsoft.com/office/drawing/2014/main" id="{2A5F83A6-F92B-11E4-786F-42B35CB2E209}"/>
              </a:ext>
            </a:extLst>
          </p:cNvPr>
          <p:cNvSpPr txBox="1"/>
          <p:nvPr/>
        </p:nvSpPr>
        <p:spPr>
          <a:xfrm>
            <a:off x="6018335" y="4166356"/>
            <a:ext cx="5833696" cy="1421928"/>
          </a:xfrm>
          <a:prstGeom prst="rect">
            <a:avLst/>
          </a:prstGeom>
          <a:noFill/>
        </p:spPr>
        <p:txBody>
          <a:bodyPr wrap="square">
            <a:spAutoFit/>
          </a:bodyPr>
          <a:lstStyle/>
          <a:p>
            <a:pPr algn="r">
              <a:lnSpc>
                <a:spcPct val="90000"/>
              </a:lnSpc>
              <a:spcAft>
                <a:spcPts val="600"/>
              </a:spcAft>
            </a:pPr>
            <a:r>
              <a:rPr lang="en-US" sz="1200" dirty="0">
                <a:solidFill>
                  <a:schemeClr val="bg1"/>
                </a:solidFill>
                <a:latin typeface="Verdana Pro" panose="020B0604030504040204" pitchFamily="34" charset="0"/>
              </a:rPr>
              <a:t>For Enterprise, rates only apply if you exchange more than a certain volume of documents with all the vendors you do business with in the Enterprise account. From the date you convert your account to an Enterprise account and use the Enterprise benefits, costs will be incurred. However, the invoice for this will only come after 1 year after you convert the account to Enterprise. Even if you accidentally turn it on! The SAP calculator can give an average of the costs of an Enterprise account.</a:t>
            </a:r>
            <a:endParaRPr lang="nl-NL" sz="1200" dirty="0">
              <a:solidFill>
                <a:schemeClr val="bg1"/>
              </a:solidFill>
              <a:effectLst/>
              <a:latin typeface="Verdana Pro" panose="020B0604030504040204" pitchFamily="34" charset="0"/>
            </a:endParaRPr>
          </a:p>
        </p:txBody>
      </p:sp>
    </p:spTree>
    <p:extLst>
      <p:ext uri="{BB962C8B-B14F-4D97-AF65-F5344CB8AC3E}">
        <p14:creationId xmlns:p14="http://schemas.microsoft.com/office/powerpoint/2010/main" val="36840238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3F2E570-65F1-29AC-C38A-81664903A0B7}"/>
              </a:ext>
            </a:extLst>
          </p:cNvPr>
          <p:cNvSpPr>
            <a:spLocks noGrp="1"/>
          </p:cNvSpPr>
          <p:nvPr>
            <p:ph type="title"/>
          </p:nvPr>
        </p:nvSpPr>
        <p:spPr>
          <a:xfrm>
            <a:off x="508000" y="357498"/>
            <a:ext cx="7312726" cy="615553"/>
          </a:xfrm>
        </p:spPr>
        <p:txBody>
          <a:bodyPr/>
          <a:lstStyle/>
          <a:p>
            <a:r>
              <a:rPr lang="en-US" dirty="0"/>
              <a:t>Enterprise Plans</a:t>
            </a:r>
          </a:p>
        </p:txBody>
      </p:sp>
      <p:pic>
        <p:nvPicPr>
          <p:cNvPr id="3" name="Afbeelding 2">
            <a:extLst>
              <a:ext uri="{FF2B5EF4-FFF2-40B4-BE49-F238E27FC236}">
                <a16:creationId xmlns:a16="http://schemas.microsoft.com/office/drawing/2014/main" id="{929A5CF6-3F70-654C-469E-B2A56373B0FC}"/>
              </a:ext>
            </a:extLst>
          </p:cNvPr>
          <p:cNvPicPr>
            <a:picLocks noChangeAspect="1"/>
          </p:cNvPicPr>
          <p:nvPr/>
        </p:nvPicPr>
        <p:blipFill>
          <a:blip r:embed="rId2"/>
          <a:stretch>
            <a:fillRect/>
          </a:stretch>
        </p:blipFill>
        <p:spPr>
          <a:xfrm>
            <a:off x="626225" y="1273358"/>
            <a:ext cx="7004701" cy="4483008"/>
          </a:xfrm>
          <a:prstGeom prst="rect">
            <a:avLst/>
          </a:prstGeom>
          <a:noFill/>
        </p:spPr>
      </p:pic>
      <p:sp>
        <p:nvSpPr>
          <p:cNvPr id="4" name="Tekstvak 3">
            <a:extLst>
              <a:ext uri="{FF2B5EF4-FFF2-40B4-BE49-F238E27FC236}">
                <a16:creationId xmlns:a16="http://schemas.microsoft.com/office/drawing/2014/main" id="{ED886412-2BA7-1355-1D82-EEDB5CA8D4BE}"/>
              </a:ext>
            </a:extLst>
          </p:cNvPr>
          <p:cNvSpPr txBox="1"/>
          <p:nvPr/>
        </p:nvSpPr>
        <p:spPr>
          <a:xfrm>
            <a:off x="8128000" y="1519394"/>
            <a:ext cx="3696560" cy="2462213"/>
          </a:xfrm>
          <a:prstGeom prst="rect">
            <a:avLst/>
          </a:prstGeom>
          <a:noFill/>
        </p:spPr>
        <p:txBody>
          <a:bodyPr wrap="square" lIns="0" tIns="0" rIns="0" bIns="0" rtlCol="0">
            <a:spAutoFit/>
          </a:bodyPr>
          <a:lstStyle/>
          <a:p>
            <a:r>
              <a:rPr lang="en-US" sz="1600" dirty="0">
                <a:solidFill>
                  <a:schemeClr val="tx1">
                    <a:lumMod val="75000"/>
                    <a:lumOff val="25000"/>
                  </a:schemeClr>
                </a:solidFill>
              </a:rPr>
              <a:t>When converting, you always start at
Bronze. You can convert this manually
To silver, gold or platinum.
But SAP will also indicate in good time
When you, as a supplier, have a 
Should go on the next 
"Tier".</a:t>
            </a:r>
            <a:endParaRPr lang="nl-NL" sz="1600" dirty="0">
              <a:solidFill>
                <a:schemeClr val="tx1">
                  <a:lumMod val="75000"/>
                  <a:lumOff val="25000"/>
                </a:schemeClr>
              </a:solidFill>
            </a:endParaRPr>
          </a:p>
        </p:txBody>
      </p:sp>
    </p:spTree>
    <p:extLst>
      <p:ext uri="{BB962C8B-B14F-4D97-AF65-F5344CB8AC3E}">
        <p14:creationId xmlns:p14="http://schemas.microsoft.com/office/powerpoint/2010/main" val="638117376"/>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26FF36-AEE5-11A8-B23E-1577194DAA5C}"/>
              </a:ext>
            </a:extLst>
          </p:cNvPr>
          <p:cNvSpPr>
            <a:spLocks noGrp="1"/>
          </p:cNvSpPr>
          <p:nvPr>
            <p:ph type="title"/>
          </p:nvPr>
        </p:nvSpPr>
        <p:spPr/>
        <p:txBody>
          <a:bodyPr/>
          <a:lstStyle/>
          <a:p>
            <a:r>
              <a:rPr lang="en-US" dirty="0"/>
              <a:t>Why do we use the SAP Business Network?</a:t>
            </a:r>
            <a:br>
              <a:rPr lang="nl-NL" dirty="0"/>
            </a:br>
            <a:endParaRPr lang="nl-NL" dirty="0"/>
          </a:p>
        </p:txBody>
      </p:sp>
      <p:sp>
        <p:nvSpPr>
          <p:cNvPr id="3" name="Tijdelijke aanduiding voor inhoud 2">
            <a:extLst>
              <a:ext uri="{FF2B5EF4-FFF2-40B4-BE49-F238E27FC236}">
                <a16:creationId xmlns:a16="http://schemas.microsoft.com/office/drawing/2014/main" id="{AA237D1E-5661-5D2A-8709-300E9E2FBFB2}"/>
              </a:ext>
            </a:extLst>
          </p:cNvPr>
          <p:cNvSpPr>
            <a:spLocks noGrp="1"/>
          </p:cNvSpPr>
          <p:nvPr>
            <p:ph idx="1"/>
          </p:nvPr>
        </p:nvSpPr>
        <p:spPr/>
        <p:txBody>
          <a:bodyPr/>
          <a:lstStyle/>
          <a:p>
            <a:r>
              <a:rPr lang="en-US" dirty="0"/>
              <a:t>Gasunie has been using SAP since around 2005 and is growing along with the SAP updates and the global market.
Because Gasunie is an energy transport company, many logistics processes are involved, SAP is the ideal software to handle these logistics processes in 1 portal
Payments and workflows are automated as much as possible
Efficient deliveries, as soon as a material is delivered to the Gasunie central warehouse in Deventer, it is entered into the SAP system. This way, everyone within Gasunie with the authority knows that a material has been received. 
A great way to manage all processes from Sourcing to ordering to payment process. But we also handle systems such as the well-known CLIK notification at Gasunie in SAP.</a:t>
            </a:r>
            <a:endParaRPr lang="nl-NL" dirty="0"/>
          </a:p>
        </p:txBody>
      </p:sp>
      <p:sp>
        <p:nvSpPr>
          <p:cNvPr id="4" name="Tijdelijke aanduiding voor datum 3">
            <a:extLst>
              <a:ext uri="{FF2B5EF4-FFF2-40B4-BE49-F238E27FC236}">
                <a16:creationId xmlns:a16="http://schemas.microsoft.com/office/drawing/2014/main" id="{4023E98D-B2EF-14E7-A444-E44E539249CB}"/>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2828275104"/>
      </p:ext>
    </p:extLst>
  </p:cSld>
  <p:clrMapOvr>
    <a:masterClrMapping/>
  </p:clrMapOvr>
  <p:transition spd="slow">
    <p:strips/>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Tijdelijke aanduiding voor afbeelding 8" descr="Werknemer met beschermende uitrusting die naar boven kijkt op een bouwterrein">
            <a:extLst>
              <a:ext uri="{FF2B5EF4-FFF2-40B4-BE49-F238E27FC236}">
                <a16:creationId xmlns:a16="http://schemas.microsoft.com/office/drawing/2014/main" id="{23E4BC91-B5F2-8E45-E90D-75ED408D04EF}"/>
              </a:ext>
            </a:extLst>
          </p:cNvPr>
          <p:cNvPicPr>
            <a:picLocks noGrp="1" noChangeAspect="1"/>
          </p:cNvPicPr>
          <p:nvPr>
            <p:ph type="pic" sz="quarter" idx="23"/>
          </p:nvPr>
        </p:nvPicPr>
        <p:blipFill>
          <a:blip r:embed="rId2">
            <a:extLst>
              <a:ext uri="{28A0092B-C50C-407E-A947-70E740481C1C}">
                <a14:useLocalDpi xmlns:a14="http://schemas.microsoft.com/office/drawing/2010/main" val="0"/>
              </a:ext>
            </a:extLst>
          </a:blip>
          <a:srcRect t="10904" b="10904"/>
          <a:stretch>
            <a:fillRect/>
          </a:stretch>
        </p:blipFill>
        <p:spPr/>
      </p:pic>
      <p:sp>
        <p:nvSpPr>
          <p:cNvPr id="6" name="Titel 5">
            <a:extLst>
              <a:ext uri="{FF2B5EF4-FFF2-40B4-BE49-F238E27FC236}">
                <a16:creationId xmlns:a16="http://schemas.microsoft.com/office/drawing/2014/main" id="{7EC68A69-4CB2-7D6B-EC7D-AFD4900BA010}"/>
              </a:ext>
            </a:extLst>
          </p:cNvPr>
          <p:cNvSpPr>
            <a:spLocks noGrp="1"/>
          </p:cNvSpPr>
          <p:nvPr>
            <p:ph type="ctrTitle"/>
          </p:nvPr>
        </p:nvSpPr>
        <p:spPr>
          <a:xfrm>
            <a:off x="504000" y="359590"/>
            <a:ext cx="11185200" cy="1800493"/>
          </a:xfrm>
        </p:spPr>
        <p:txBody>
          <a:bodyPr/>
          <a:lstStyle/>
          <a:p>
            <a:r>
              <a:rPr lang="nl-NL" dirty="0">
                <a:effectLst>
                  <a:outerShdw blurRad="38100" dist="38100" dir="2700000" algn="tl">
                    <a:srgbClr val="000000">
                      <a:alpha val="43137"/>
                    </a:srgbClr>
                  </a:outerShdw>
                </a:effectLst>
              </a:rPr>
              <a:t>Collaborating </a:t>
            </a:r>
            <a:r>
              <a:rPr lang="nl-NL" dirty="0" err="1">
                <a:effectLst>
                  <a:outerShdw blurRad="38100" dist="38100" dir="2700000" algn="tl">
                    <a:srgbClr val="000000">
                      <a:alpha val="43137"/>
                    </a:srgbClr>
                  </a:outerShdw>
                </a:effectLst>
              </a:rPr>
              <a:t>with</a:t>
            </a:r>
            <a:r>
              <a:rPr lang="nl-NL" dirty="0">
                <a:effectLst>
                  <a:outerShdw blurRad="38100" dist="38100" dir="2700000" algn="tl">
                    <a:srgbClr val="000000">
                      <a:alpha val="43137"/>
                    </a:srgbClr>
                  </a:outerShdw>
                </a:effectLst>
              </a:rPr>
              <a:t> Gasunie</a:t>
            </a:r>
          </a:p>
        </p:txBody>
      </p:sp>
      <p:sp>
        <p:nvSpPr>
          <p:cNvPr id="5" name="Tijdelijke aanduiding voor datum 4">
            <a:extLst>
              <a:ext uri="{FF2B5EF4-FFF2-40B4-BE49-F238E27FC236}">
                <a16:creationId xmlns:a16="http://schemas.microsoft.com/office/drawing/2014/main" id="{9883CA04-D778-C24F-7A78-9A4C033A5961}"/>
              </a:ext>
            </a:extLst>
          </p:cNvPr>
          <p:cNvSpPr>
            <a:spLocks noGrp="1"/>
          </p:cNvSpPr>
          <p:nvPr>
            <p:ph type="dt" sz="half" idx="24"/>
          </p:nvPr>
        </p:nvSpPr>
        <p:spPr/>
        <p:txBody>
          <a:bodyPr/>
          <a:lstStyle/>
          <a:p>
            <a:r>
              <a:rPr lang="nl-NL"/>
              <a:t>Groningen, 25 september 2025</a:t>
            </a:r>
            <a:endParaRPr lang="nl-NL" dirty="0"/>
          </a:p>
        </p:txBody>
      </p:sp>
    </p:spTree>
    <p:extLst>
      <p:ext uri="{BB962C8B-B14F-4D97-AF65-F5344CB8AC3E}">
        <p14:creationId xmlns:p14="http://schemas.microsoft.com/office/powerpoint/2010/main" val="4204467843"/>
      </p:ext>
    </p:extLst>
  </p:cSld>
  <p:clrMapOvr>
    <a:masterClrMapping/>
  </p:clrMapOvr>
  <p:transition spd="slow">
    <p:wipe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05E525-CB7B-DA6E-E2E7-A05EC4DD8D7A}"/>
              </a:ext>
            </a:extLst>
          </p:cNvPr>
          <p:cNvSpPr>
            <a:spLocks noGrp="1"/>
          </p:cNvSpPr>
          <p:nvPr>
            <p:ph type="title"/>
          </p:nvPr>
        </p:nvSpPr>
        <p:spPr/>
        <p:txBody>
          <a:bodyPr/>
          <a:lstStyle/>
          <a:p>
            <a:r>
              <a:rPr lang="nl-NL" dirty="0" err="1"/>
              <a:t>What</a:t>
            </a:r>
            <a:r>
              <a:rPr lang="nl-NL" dirty="0"/>
              <a:t> do we do </a:t>
            </a:r>
            <a:r>
              <a:rPr lang="nl-NL" dirty="0" err="1"/>
              <a:t>currently</a:t>
            </a:r>
            <a:r>
              <a:rPr lang="nl-NL" dirty="0"/>
              <a:t>?</a:t>
            </a:r>
            <a:br>
              <a:rPr lang="nl-NL" dirty="0"/>
            </a:br>
            <a:endParaRPr lang="nl-NL" dirty="0"/>
          </a:p>
        </p:txBody>
      </p:sp>
      <p:sp>
        <p:nvSpPr>
          <p:cNvPr id="3" name="Tijdelijke aanduiding voor inhoud 2">
            <a:extLst>
              <a:ext uri="{FF2B5EF4-FFF2-40B4-BE49-F238E27FC236}">
                <a16:creationId xmlns:a16="http://schemas.microsoft.com/office/drawing/2014/main" id="{677991FF-5F50-6D4C-C74C-5FC9AF93742C}"/>
              </a:ext>
            </a:extLst>
          </p:cNvPr>
          <p:cNvSpPr>
            <a:spLocks noGrp="1"/>
          </p:cNvSpPr>
          <p:nvPr>
            <p:ph idx="1"/>
          </p:nvPr>
        </p:nvSpPr>
        <p:spPr>
          <a:xfrm>
            <a:off x="511173" y="1525906"/>
            <a:ext cx="9698575" cy="4174905"/>
          </a:xfrm>
        </p:spPr>
        <p:txBody>
          <a:bodyPr/>
          <a:lstStyle/>
          <a:p>
            <a:r>
              <a:rPr lang="en-US" dirty="0"/>
              <a:t>At the moment, the Purchase Orders are largely sent by e-mail in a PDF and invoices are handled manually
Because Gasunie is growing and also working with more suppliers, this results in a high flow of manual operations
Manual operations are prone to possible errors and involve a long processing time
The process of confirming a Purchase Order, checking again after delivery whether the invoice contains the correct amounts is long and can result in late payments (e.g. removing unnecessary freight costs from the invoice is extra work)
Gasunie wants to prevent the current working method from having an impact on payment terms and take preventive action</a:t>
            </a:r>
            <a:endParaRPr lang="nl-NL" dirty="0"/>
          </a:p>
        </p:txBody>
      </p:sp>
      <p:sp>
        <p:nvSpPr>
          <p:cNvPr id="4" name="Tijdelijke aanduiding voor datum 3">
            <a:extLst>
              <a:ext uri="{FF2B5EF4-FFF2-40B4-BE49-F238E27FC236}">
                <a16:creationId xmlns:a16="http://schemas.microsoft.com/office/drawing/2014/main" id="{56E97766-4A07-A8BC-1F2D-625478CCCEB6}"/>
              </a:ext>
            </a:extLst>
          </p:cNvPr>
          <p:cNvSpPr>
            <a:spLocks noGrp="1"/>
          </p:cNvSpPr>
          <p:nvPr>
            <p:ph type="dt" sz="half" idx="10"/>
          </p:nvPr>
        </p:nvSpPr>
        <p:spPr/>
        <p:txBody>
          <a:bodyPr/>
          <a:lstStyle/>
          <a:p>
            <a:r>
              <a:rPr lang="nl-NL"/>
              <a:t>Groningen, 25 september 2025</a:t>
            </a:r>
            <a:endParaRPr lang="nl-NL" dirty="0"/>
          </a:p>
        </p:txBody>
      </p:sp>
    </p:spTree>
    <p:extLst>
      <p:ext uri="{BB962C8B-B14F-4D97-AF65-F5344CB8AC3E}">
        <p14:creationId xmlns:p14="http://schemas.microsoft.com/office/powerpoint/2010/main" val="203764977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LLOWCHANGEVISUAL" val="Yes"/>
  <p:tag name="ALLOWOPENIMAGELIBRARY" val="Yes"/>
  <p:tag name="CHANGEVISUALVERSION" val="2"/>
  <p:tag name="ALLOWRANDOMSLIDECONTENT" val="No"/>
  <p:tag name="ALLOWRANDOMSLIDETWOCOLUMNS" val="No"/>
  <p:tag name="ALLOWRANDOMSLIDEVISUAL" val="No"/>
  <p:tag name="ALLOWOPENPODIUM" val="No"/>
  <p:tag name="ALLOWMODIFYDOCUMENT" val="No"/>
  <p:tag name="RESETSLIDELAYOUTS" val="Yes"/>
  <p:tag name="EDBSPATH" val="\Presentation_16x9"/>
  <p:tag name="PRESENTATIONID" val="gasunie"/>
  <p:tag name="EDBSDOCUMENTINFO" val="&lt;?xml version=&quot;1.0&quot; encoding=&quot;utf-16&quot;?&gt;&#10;&lt;documentinfo version=&quot;1.0&quot; projectname=&quot;gasunie&quot; projectid=&quot;74512115-17fc-44f8-938a-438197c5afb3&quot; pagemasterid=&quot;00000000-0000-0000-0000-000000000000&quot; documentid=&quot;8204150ae3304083a848e00dafae855b&quot; profileid=&quot;00000000-0000-0000-0000-000000000000&quot; culture=&quot;nl-NL&quot;&gt;&#10;  &lt;content&gt;&#10;    &lt;document sourcepath=&quot;\Presentation_16x9&quot; sourceid=&quot;fba55d74-ad1f-4312-a284-378730c7b437&quot;&gt;&#10;      &lt;variables&gt;&#10;        &lt;Options /&gt;&#10;        &lt;SenderData&gt;&#10;          &lt;Organization&gt;&#10;            &lt;Id&gt;9553f688-f1f8-43a1-b6f5-455eb685cd7d&lt;/Id&gt;&#10;          &lt;/Organization&gt;&#10;          &lt;Employee&gt;&#10;            &lt;Id&gt;9619790b-d073-400b-bd40-4ee95ce665d2&lt;/Id&gt;&#10;          &lt;/Employee&gt;&#10;        &lt;/SenderData&gt;&#10;        &lt;PresentationData&gt;&#10;          &lt;Date&gt;25-9-2025 00:00:00&lt;/Date&gt;&#10;          &lt;Location&gt;Groningen&lt;/Location&gt;&#10;          &lt;Title /&gt;&#10;        &lt;/PresentationData&gt;&#10;        &lt;IsModifyDocument&gt;False&lt;/IsModifyDocument&gt;&#10;      &lt;/variables&gt;&#10;    &lt;/document&gt;&#10;  &lt;/content&gt;&#10;&lt;/documentinfo&gt;"/>
</p:tagLst>
</file>

<file path=ppt/theme/theme1.xml><?xml version="1.0" encoding="utf-8"?>
<a:theme xmlns:a="http://schemas.openxmlformats.org/drawingml/2006/main" name="Gasunie">
  <a:themeElements>
    <a:clrScheme name="Gasunie 2024 - Updated">
      <a:dk1>
        <a:srgbClr val="1E1E1E"/>
      </a:dk1>
      <a:lt1>
        <a:srgbClr val="FFFFFF"/>
      </a:lt1>
      <a:dk2>
        <a:srgbClr val="7A8084"/>
      </a:dk2>
      <a:lt2>
        <a:srgbClr val="FFFA4B"/>
      </a:lt2>
      <a:accent1>
        <a:srgbClr val="64A0C8"/>
      </a:accent1>
      <a:accent2>
        <a:srgbClr val="8CC814"/>
      </a:accent2>
      <a:accent3>
        <a:srgbClr val="FFD600"/>
      </a:accent3>
      <a:accent4>
        <a:srgbClr val="8C003C"/>
      </a:accent4>
      <a:accent5>
        <a:srgbClr val="C83C78"/>
      </a:accent5>
      <a:accent6>
        <a:srgbClr val="FF6428"/>
      </a:accent6>
      <a:hlink>
        <a:srgbClr val="7A8084"/>
      </a:hlink>
      <a:folHlink>
        <a:srgbClr val="7A8084"/>
      </a:folHlink>
    </a:clrScheme>
    <a:fontScheme name="Gasunie">
      <a:majorFont>
        <a:latin typeface="Verdan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smtClean="0"/>
        </a:defPPr>
      </a:lstStyle>
    </a:txDef>
  </a:objectDefaults>
  <a:extraClrSchemeLst/>
  <a:extLst>
    <a:ext uri="{05A4C25C-085E-4340-85A3-A5531E510DB2}">
      <thm15:themeFamily xmlns:thm15="http://schemas.microsoft.com/office/thememl/2012/main" name="Template huisstijl Gasunie feb 2025.pptx" id="{F5560D3C-1534-4BEE-9799-1A2AD5E70841}" vid="{6053C75F-274F-4449-B315-1630D0E25958}"/>
    </a:ext>
  </a:extLst>
</a:theme>
</file>

<file path=ppt/theme/theme2.xml><?xml version="1.0" encoding="utf-8"?>
<a:theme xmlns:a="http://schemas.openxmlformats.org/drawingml/2006/main" name="Office Theme">
  <a:themeElements>
    <a:clrScheme name="Gasunie 2024 - Updated">
      <a:dk1>
        <a:srgbClr val="1E1E1E"/>
      </a:dk1>
      <a:lt1>
        <a:srgbClr val="FFFFFF"/>
      </a:lt1>
      <a:dk2>
        <a:srgbClr val="7A8084"/>
      </a:dk2>
      <a:lt2>
        <a:srgbClr val="FFFA4B"/>
      </a:lt2>
      <a:accent1>
        <a:srgbClr val="64A0C8"/>
      </a:accent1>
      <a:accent2>
        <a:srgbClr val="8CC814"/>
      </a:accent2>
      <a:accent3>
        <a:srgbClr val="FFD600"/>
      </a:accent3>
      <a:accent4>
        <a:srgbClr val="8C003C"/>
      </a:accent4>
      <a:accent5>
        <a:srgbClr val="C83C78"/>
      </a:accent5>
      <a:accent6>
        <a:srgbClr val="FF6428"/>
      </a:accent6>
      <a:hlink>
        <a:srgbClr val="7A8084"/>
      </a:hlink>
      <a:folHlink>
        <a:srgbClr val="7A8084"/>
      </a:folHlink>
    </a:clrScheme>
    <a:fontScheme name="Gasuni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asunie 2024 - Updated">
      <a:dk1>
        <a:srgbClr val="1E1E1E"/>
      </a:dk1>
      <a:lt1>
        <a:srgbClr val="FFFFFF"/>
      </a:lt1>
      <a:dk2>
        <a:srgbClr val="7A8084"/>
      </a:dk2>
      <a:lt2>
        <a:srgbClr val="FFFA4B"/>
      </a:lt2>
      <a:accent1>
        <a:srgbClr val="64A0C8"/>
      </a:accent1>
      <a:accent2>
        <a:srgbClr val="8CC814"/>
      </a:accent2>
      <a:accent3>
        <a:srgbClr val="FFD600"/>
      </a:accent3>
      <a:accent4>
        <a:srgbClr val="8C003C"/>
      </a:accent4>
      <a:accent5>
        <a:srgbClr val="C83C78"/>
      </a:accent5>
      <a:accent6>
        <a:srgbClr val="FF6428"/>
      </a:accent6>
      <a:hlink>
        <a:srgbClr val="7A8084"/>
      </a:hlink>
      <a:folHlink>
        <a:srgbClr val="7A8084"/>
      </a:folHlink>
    </a:clrScheme>
    <a:fontScheme name="Gasuni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GU Document" ma:contentTypeID="0x010100B6306814800C5D498ABECD7DF497F4C2110070CFD5D318051B4E87AE007E9FB4F3F1" ma:contentTypeVersion="23" ma:contentTypeDescription="" ma:contentTypeScope="" ma:versionID="d2bfc7af53d3ee0616fe39f719f917df">
  <xsd:schema xmlns:xsd="http://www.w3.org/2001/XMLSchema" xmlns:xs="http://www.w3.org/2001/XMLSchema" xmlns:p="http://schemas.microsoft.com/office/2006/metadata/properties" xmlns:ns2="3a093767-2c10-4507-bc9c-c1a16ae1b76d" xmlns:ns3="a28659fa-0ad1-418a-90e1-4ad39c05dbaf" targetNamespace="http://schemas.microsoft.com/office/2006/metadata/properties" ma:root="true" ma:fieldsID="03589773df791527532504e8d0e50d8d" ns2:_="" ns3:_="">
    <xsd:import namespace="3a093767-2c10-4507-bc9c-c1a16ae1b76d"/>
    <xsd:import namespace="a28659fa-0ad1-418a-90e1-4ad39c05dbaf"/>
    <xsd:element name="properties">
      <xsd:complexType>
        <xsd:sequence>
          <xsd:element name="documentManagement">
            <xsd:complexType>
              <xsd:all>
                <xsd:element ref="ns2:TaxCatchAll" minOccurs="0"/>
                <xsd:element ref="ns2:TaxCatchAllLabel" minOccurs="0"/>
                <xsd:element ref="ns2:oce35bc556e24c03b212948d04c440af" minOccurs="0"/>
                <xsd:element ref="ns2:TaxKeywordTaxHTField" minOccurs="0"/>
                <xsd:element ref="ns2:HideFromDelve" minOccurs="0"/>
                <xsd:element ref="ns2:_dlc_DocId" minOccurs="0"/>
                <xsd:element ref="ns2:_dlc_DocIdUrl" minOccurs="0"/>
                <xsd:element ref="ns2:_dlc_DocIdPersistId" minOccurs="0"/>
                <xsd:element ref="ns3:MediaServiceMetadata" minOccurs="0"/>
                <xsd:element ref="ns3:MediaServiceFastMetadata" minOccurs="0"/>
                <xsd:element ref="ns3:MediaServiceObjectDetectorVersions" minOccurs="0"/>
                <xsd:element ref="ns3:lcf76f155ced4ddcb4097134ff3c332f" minOccurs="0"/>
                <xsd:element ref="ns3:MediaServiceOCR" minOccurs="0"/>
                <xsd:element ref="ns3:MediaServiceGenerationTime" minOccurs="0"/>
                <xsd:element ref="ns3:MediaServiceEventHashCode" minOccurs="0"/>
                <xsd:element ref="ns3:MediaServiceSearchProperties"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093767-2c10-4507-bc9c-c1a16ae1b76d" elementFormDefault="qualified">
    <xsd:import namespace="http://schemas.microsoft.com/office/2006/documentManagement/types"/>
    <xsd:import namespace="http://schemas.microsoft.com/office/infopath/2007/PartnerControls"/>
    <xsd:element name="TaxCatchAll" ma:index="8" nillable="true" ma:displayName="Taxonomy Catch All Column" ma:description="" ma:hidden="true" ma:list="{3c5df8ae-9495-4cd7-a44a-b82cf48aa51c}" ma:internalName="TaxCatchAll" ma:showField="CatchAllData" ma:web="3a093767-2c10-4507-bc9c-c1a16ae1b76d">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description="" ma:hidden="true" ma:list="{3c5df8ae-9495-4cd7-a44a-b82cf48aa51c}" ma:internalName="TaxCatchAllLabel" ma:readOnly="true" ma:showField="CatchAllDataLabel" ma:web="3a093767-2c10-4507-bc9c-c1a16ae1b76d">
      <xsd:complexType>
        <xsd:complexContent>
          <xsd:extension base="dms:MultiChoiceLookup">
            <xsd:sequence>
              <xsd:element name="Value" type="dms:Lookup" maxOccurs="unbounded" minOccurs="0" nillable="true"/>
            </xsd:sequence>
          </xsd:extension>
        </xsd:complexContent>
      </xsd:complexType>
    </xsd:element>
    <xsd:element name="oce35bc556e24c03b212948d04c440af" ma:index="10" nillable="true" ma:taxonomy="true" ma:internalName="oce35bc556e24c03b212948d04c440af" ma:taxonomyFieldName="AfdelingEigenaar" ma:displayName="Afdeling die eigenaar is" ma:default="" ma:fieldId="{8ce35bc5-56e2-4c03-b212-948d04c440af}" ma:sspId="036cd6fa-5b0c-499c-b75d-d6aeade83881" ma:termSetId="1f7eceb4-4eb5-45f4-b168-503d664b67f5" ma:anchorId="00000000-0000-0000-0000-000000000000" ma:open="false" ma:isKeyword="false">
      <xsd:complexType>
        <xsd:sequence>
          <xsd:element ref="pc:Terms" minOccurs="0" maxOccurs="1"/>
        </xsd:sequence>
      </xsd:complexType>
    </xsd:element>
    <xsd:element name="TaxKeywordTaxHTField" ma:index="12" nillable="true" ma:taxonomy="true" ma:internalName="TaxKeywordTaxHTField" ma:taxonomyFieldName="TaxKeyword" ma:displayName="Ondernemingstrefwoorden" ma:fieldId="{23f27201-bee3-471e-b2e7-b64fd8b7ca38}" ma:taxonomyMulti="true" ma:sspId="036cd6fa-5b0c-499c-b75d-d6aeade83881" ma:termSetId="00000000-0000-0000-0000-000000000000" ma:anchorId="00000000-0000-0000-0000-000000000000" ma:open="true" ma:isKeyword="true">
      <xsd:complexType>
        <xsd:sequence>
          <xsd:element ref="pc:Terms" minOccurs="0" maxOccurs="1"/>
        </xsd:sequence>
      </xsd:complexType>
    </xsd:element>
    <xsd:element name="HideFromDelve" ma:index="14" nillable="true" ma:displayName="HideFromDelve" ma:default="0" ma:internalName="HideFromDelve">
      <xsd:simpleType>
        <xsd:restriction base="dms:Boolean"/>
      </xsd:simpleType>
    </xsd:element>
    <xsd:element name="_dlc_DocId" ma:index="15" nillable="true" ma:displayName="Waarde van de document-id" ma:description="De waarde van de document-id die aan dit item is toegewezen." ma:indexed="true" ma:internalName="_dlc_DocId" ma:readOnly="true">
      <xsd:simpleType>
        <xsd:restriction base="dms:Text"/>
      </xsd:simpleType>
    </xsd:element>
    <xsd:element name="_dlc_DocIdUrl" ma:index="16"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7" nillable="true" ma:displayName="Id blijven behouden" ma:description="Id behouden tijdens toevoegen."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a28659fa-0ad1-418a-90e1-4ad39c05dbaf" elementFormDefault="qualified">
    <xsd:import namespace="http://schemas.microsoft.com/office/2006/documentManagement/types"/>
    <xsd:import namespace="http://schemas.microsoft.com/office/infopath/2007/PartnerControls"/>
    <xsd:element name="MediaServiceMetadata" ma:index="18" nillable="true" ma:displayName="MediaServiceMetadata" ma:hidden="true" ma:internalName="MediaServiceMetadata" ma:readOnly="true">
      <xsd:simpleType>
        <xsd:restriction base="dms:Note"/>
      </xsd:simpleType>
    </xsd:element>
    <xsd:element name="MediaServiceFastMetadata" ma:index="19" nillable="true" ma:displayName="MediaServiceFastMetadata" ma:hidden="true" ma:internalName="MediaServiceFastMetadata" ma:readOnly="true">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Afbeeldingtags" ma:readOnly="false" ma:fieldId="{5cf76f15-5ced-4ddc-b409-7134ff3c332f}" ma:taxonomyMulti="true" ma:sspId="036cd6fa-5b0c-499c-b75d-d6aeade83881"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GenerationTime" ma:index="24" nillable="true" ma:displayName="MediaServiceGenerationTime" ma:hidden="true" ma:internalName="MediaServiceGenerationTime" ma:readOnly="true">
      <xsd:simpleType>
        <xsd:restriction base="dms:Text"/>
      </xsd:simpleType>
    </xsd:element>
    <xsd:element name="MediaServiceEventHashCode" ma:index="25" nillable="true" ma:displayName="MediaServiceEventHashCode" ma:hidden="true" ma:internalName="MediaServiceEventHashCode"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DateTaken" ma:index="27" nillable="true" ma:displayName="MediaServiceDateTaken" ma:hidden="true" ma:indexed="true" ma:internalName="MediaServiceDateTaken" ma:readOnly="true">
      <xsd:simpleType>
        <xsd:restriction base="dms:Text"/>
      </xsd:simpleType>
    </xsd:element>
    <xsd:element name="MediaLengthInSeconds" ma:index="2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a28659fa-0ad1-418a-90e1-4ad39c05dbaf">
      <Terms xmlns="http://schemas.microsoft.com/office/infopath/2007/PartnerControls"/>
    </lcf76f155ced4ddcb4097134ff3c332f>
    <TaxCatchAll xmlns="3a093767-2c10-4507-bc9c-c1a16ae1b76d" xsi:nil="true"/>
    <_dlc_DocId xmlns="3a093767-2c10-4507-bc9c-c1a16ae1b76d">3KWXCT5QCF7D-708701543-7996</_dlc_DocId>
    <_dlc_DocIdUrl xmlns="3a093767-2c10-4507-bc9c-c1a16ae1b76d">
      <Url>https://gasunie.sharepoint.com/sites/20230057/_layouts/15/DocIdRedir.aspx?ID=3KWXCT5QCF7D-708701543-7996</Url>
      <Description>3KWXCT5QCF7D-708701543-7996</Description>
    </_dlc_DocIdUrl>
    <HideFromDelve xmlns="3a093767-2c10-4507-bc9c-c1a16ae1b76d">false</HideFromDelve>
    <TaxKeywordTaxHTField xmlns="3a093767-2c10-4507-bc9c-c1a16ae1b76d">
      <Terms xmlns="http://schemas.microsoft.com/office/infopath/2007/PartnerControls"/>
    </TaxKeywordTaxHTField>
    <oce35bc556e24c03b212948d04c440af xmlns="3a093767-2c10-4507-bc9c-c1a16ae1b76d">
      <Terms xmlns="http://schemas.microsoft.com/office/infopath/2007/PartnerControls"/>
    </oce35bc556e24c03b212948d04c440af>
  </documentManagement>
</p:properties>
</file>

<file path=customXml/itemProps1.xml><?xml version="1.0" encoding="utf-8"?>
<ds:datastoreItem xmlns:ds="http://schemas.openxmlformats.org/officeDocument/2006/customXml" ds:itemID="{8EE81CCD-7539-44F9-9DA4-E19A26E3B795}">
  <ds:schemaRefs>
    <ds:schemaRef ds:uri="http://schemas.microsoft.com/sharepoint/v3/contenttype/forms"/>
  </ds:schemaRefs>
</ds:datastoreItem>
</file>

<file path=customXml/itemProps2.xml><?xml version="1.0" encoding="utf-8"?>
<ds:datastoreItem xmlns:ds="http://schemas.openxmlformats.org/officeDocument/2006/customXml" ds:itemID="{923A760A-B8AD-4CF7-AADA-1B2B5B5C987D}">
  <ds:schemaRefs>
    <ds:schemaRef ds:uri="http://schemas.microsoft.com/sharepoint/events"/>
  </ds:schemaRefs>
</ds:datastoreItem>
</file>

<file path=customXml/itemProps3.xml><?xml version="1.0" encoding="utf-8"?>
<ds:datastoreItem xmlns:ds="http://schemas.openxmlformats.org/officeDocument/2006/customXml" ds:itemID="{97B19F5F-E745-450A-A914-E5293FD49B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a093767-2c10-4507-bc9c-c1a16ae1b76d"/>
    <ds:schemaRef ds:uri="a28659fa-0ad1-418a-90e1-4ad39c05db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358A051-D070-4828-88CF-08B0415256B4}">
  <ds:schemaRefs>
    <ds:schemaRef ds:uri="http://purl.org/dc/dcmitype/"/>
    <ds:schemaRef ds:uri="http://www.w3.org/XML/1998/namespace"/>
    <ds:schemaRef ds:uri="3a093767-2c10-4507-bc9c-c1a16ae1b76d"/>
    <ds:schemaRef ds:uri="http://purl.org/dc/terms/"/>
    <ds:schemaRef ds:uri="a28659fa-0ad1-418a-90e1-4ad39c05dbaf"/>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5a98942bb1cce1323439981232b0816abfe504fa</Template>
  <TotalTime>869</TotalTime>
  <Words>1363</Words>
  <Application>Microsoft Office PowerPoint</Application>
  <PresentationFormat>Breedbeeld</PresentationFormat>
  <Paragraphs>45</Paragraphs>
  <Slides>16</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16</vt:i4>
      </vt:variant>
    </vt:vector>
  </HeadingPairs>
  <TitlesOfParts>
    <vt:vector size="22" baseType="lpstr">
      <vt:lpstr>Arial</vt:lpstr>
      <vt:lpstr>Calibri</vt:lpstr>
      <vt:lpstr>Verdana</vt:lpstr>
      <vt:lpstr>Verdana Pro</vt:lpstr>
      <vt:lpstr>Wingdings</vt:lpstr>
      <vt:lpstr>Gasunie</vt:lpstr>
      <vt:lpstr>SAP Business Network</vt:lpstr>
      <vt:lpstr>Waar gaan we het over hebben?    </vt:lpstr>
      <vt:lpstr>What is the SAP Business Network?</vt:lpstr>
      <vt:lpstr>Standard Account</vt:lpstr>
      <vt:lpstr>Enterprise Account</vt:lpstr>
      <vt:lpstr>Enterprise Plans</vt:lpstr>
      <vt:lpstr>Why do we use the SAP Business Network? </vt:lpstr>
      <vt:lpstr>Collaborating with Gasunie</vt:lpstr>
      <vt:lpstr>What do we do currently? </vt:lpstr>
      <vt:lpstr>What is the desired situation?</vt:lpstr>
      <vt:lpstr>What are the benefits of going along with the onboarding?</vt:lpstr>
      <vt:lpstr>Onboarding</vt:lpstr>
      <vt:lpstr>What do I have to do to use the SBN? </vt:lpstr>
      <vt:lpstr>Does the use of SAP include a fee?</vt:lpstr>
      <vt:lpstr>User Guides</vt:lpstr>
      <vt:lpstr>PowerPoint-presentatie</vt:lpstr>
    </vt:vector>
  </TitlesOfParts>
  <Company>N.V. Nederlandse Gasunie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 Dara</dc:creator>
  <dc:description/>
  <cp:lastModifiedBy>Dara J. (Janet)</cp:lastModifiedBy>
  <cp:revision>3</cp:revision>
  <dcterms:created xsi:type="dcterms:W3CDTF">2025-09-25T09:32:30Z</dcterms:created>
  <dcterms:modified xsi:type="dcterms:W3CDTF">2025-12-17T12:58:05Z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749f7dc-8924-440f-ac98-6a919d980a44_Enabled">
    <vt:lpwstr>true</vt:lpwstr>
  </property>
  <property fmtid="{D5CDD505-2E9C-101B-9397-08002B2CF9AE}" pid="3" name="MSIP_Label_9749f7dc-8924-440f-ac98-6a919d980a44_SetDate">
    <vt:lpwstr>2025-01-16T14:50:12Z</vt:lpwstr>
  </property>
  <property fmtid="{D5CDD505-2E9C-101B-9397-08002B2CF9AE}" pid="4" name="MSIP_Label_9749f7dc-8924-440f-ac98-6a919d980a44_Method">
    <vt:lpwstr>Privileged</vt:lpwstr>
  </property>
  <property fmtid="{D5CDD505-2E9C-101B-9397-08002B2CF9AE}" pid="5" name="MSIP_Label_9749f7dc-8924-440f-ac98-6a919d980a44_Name">
    <vt:lpwstr>Inf_intern</vt:lpwstr>
  </property>
  <property fmtid="{D5CDD505-2E9C-101B-9397-08002B2CF9AE}" pid="6" name="MSIP_Label_9749f7dc-8924-440f-ac98-6a919d980a44_SiteId">
    <vt:lpwstr>0dba6fac-6971-48f3-9af1-d8a86d20e1ed</vt:lpwstr>
  </property>
  <property fmtid="{D5CDD505-2E9C-101B-9397-08002B2CF9AE}" pid="7" name="MSIP_Label_9749f7dc-8924-440f-ac98-6a919d980a44_ActionId">
    <vt:lpwstr>0d6473d5-b9d5-4805-97f0-5973a8addd21</vt:lpwstr>
  </property>
  <property fmtid="{D5CDD505-2E9C-101B-9397-08002B2CF9AE}" pid="8" name="MSIP_Label_9749f7dc-8924-440f-ac98-6a919d980a44_ContentBits">
    <vt:lpwstr>2</vt:lpwstr>
  </property>
  <property fmtid="{D5CDD505-2E9C-101B-9397-08002B2CF9AE}" pid="9" name="ClassificationContentMarkingFooterLocations">
    <vt:lpwstr>Gasunie:8</vt:lpwstr>
  </property>
  <property fmtid="{D5CDD505-2E9C-101B-9397-08002B2CF9AE}" pid="10" name="ClassificationContentMarkingFooterText">
    <vt:lpwstr>Intern/Internal</vt:lpwstr>
  </property>
  <property fmtid="{D5CDD505-2E9C-101B-9397-08002B2CF9AE}" pid="11" name="ContentTypeId">
    <vt:lpwstr>0x010100B6306814800C5D498ABECD7DF497F4C2110070CFD5D318051B4E87AE007E9FB4F3F1</vt:lpwstr>
  </property>
  <property fmtid="{D5CDD505-2E9C-101B-9397-08002B2CF9AE}" pid="12" name="TaxKeyword">
    <vt:lpwstr/>
  </property>
  <property fmtid="{D5CDD505-2E9C-101B-9397-08002B2CF9AE}" pid="13" name="AfdelingEigenaar">
    <vt:lpwstr/>
  </property>
  <property fmtid="{D5CDD505-2E9C-101B-9397-08002B2CF9AE}" pid="14" name="MediaServiceImageTags">
    <vt:lpwstr/>
  </property>
  <property fmtid="{D5CDD505-2E9C-101B-9397-08002B2CF9AE}" pid="15" name="_dlc_DocIdItemGuid">
    <vt:lpwstr>ccc3ae0b-f282-429c-90d0-c24dd5929384</vt:lpwstr>
  </property>
</Properties>
</file>